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4"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1" r:id="rId20"/>
    <p:sldId id="274" r:id="rId21"/>
    <p:sldId id="275" r:id="rId22"/>
    <p:sldId id="276" r:id="rId23"/>
    <p:sldId id="277" r:id="rId24"/>
    <p:sldId id="278" r:id="rId25"/>
    <p:sldId id="279" r:id="rId26"/>
    <p:sldId id="280" r:id="rId27"/>
  </p:sldIdLst>
  <p:sldSz cx="9144000" cy="5143500" type="screen16x9"/>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BDF9F91-2BF3-48EB-B945-D0F695A3FFE5}">
  <a:tblStyle styleId="{7BDF9F91-2BF3-48EB-B945-D0F695A3FFE5}" styleName="Table_0">
    <a:wholeTbl>
      <a:tcStyle>
        <a:tcBdr>
          <a:left>
            <a:ln w="9525" cap="flat">
              <a:solidFill>
                <a:srgbClr val="000000"/>
              </a:solidFill>
              <a:prstDash val="solid"/>
              <a:round/>
              <a:headEnd type="none" w="med" len="med"/>
              <a:tailEnd type="none" w="med" len="med"/>
            </a:ln>
          </a:left>
          <a:right>
            <a:ln w="9525" cap="flat">
              <a:solidFill>
                <a:srgbClr val="000000"/>
              </a:solidFill>
              <a:prstDash val="solid"/>
              <a:round/>
              <a:headEnd type="none" w="med" len="med"/>
              <a:tailEnd type="none" w="med" len="med"/>
            </a:ln>
          </a:right>
          <a:top>
            <a:ln w="9525" cap="flat">
              <a:solidFill>
                <a:srgbClr val="000000"/>
              </a:solidFill>
              <a:prstDash val="solid"/>
              <a:round/>
              <a:headEnd type="none" w="med" len="med"/>
              <a:tailEnd type="none" w="med" len="med"/>
            </a:ln>
          </a:top>
          <a:bottom>
            <a:ln w="9525" cap="flat">
              <a:solidFill>
                <a:srgbClr val="000000"/>
              </a:solidFill>
              <a:prstDash val="solid"/>
              <a:round/>
              <a:headEnd type="none" w="med" len="med"/>
              <a:tailEnd type="none" w="med" len="med"/>
            </a:ln>
          </a:bottom>
          <a:insideH>
            <a:ln w="9525" cap="flat">
              <a:solidFill>
                <a:srgbClr val="000000"/>
              </a:solidFill>
              <a:prstDash val="solid"/>
              <a:round/>
              <a:headEnd type="none" w="med" len="med"/>
              <a:tailEnd type="none" w="med" len="med"/>
            </a:ln>
          </a:insideH>
          <a:insideV>
            <a:ln w="9525" cap="flat">
              <a:solidFill>
                <a:srgbClr val="000000"/>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8" y="58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5577748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Shape 7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73" name="Shape 7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144118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Shape 8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88" name="Shape 8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142371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94" name="Shape 9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773749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Shape 9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00" name="Shape 10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747930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07" name="Shape 10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4201419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4" name="Shape 11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211292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Shape 1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1" name="Shape 12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246276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8" name="Shape 12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3689976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4" name="Shape 13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467461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1" name="Shape 1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654004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8" name="Shape 14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34515447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Shape 15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5" name="Shape 15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4846499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Shape 1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2" name="Shape 16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602220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9" name="Shape 16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40435125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Shape 17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6" name="Shape 17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888008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83" name="Shape 18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9773190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0" name="Shape 19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38079596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Shape 19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9" name="Shape 19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825912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Shape 2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6" name="Shape 20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4123718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Shape 21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4" name="Shape 21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1314371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Shape 2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1" name="Shape 22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9455978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7" name="Shape 22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57151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33" name="Shape 23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1479946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32486844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7" name="Shape 24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915710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4"/>
        <p:cNvGrpSpPr/>
        <p:nvPr/>
      </p:nvGrpSpPr>
      <p:grpSpPr>
        <a:xfrm>
          <a:off x="0" y="0"/>
          <a:ext cx="0" cy="0"/>
          <a:chOff x="0" y="0"/>
          <a:chExt cx="0" cy="0"/>
        </a:xfrm>
      </p:grpSpPr>
      <p:sp>
        <p:nvSpPr>
          <p:cNvPr id="15" name="Shape 15"/>
          <p:cNvSpPr/>
          <p:nvPr/>
        </p:nvSpPr>
        <p:spPr>
          <a:xfrm rot="10800000" flipH="1">
            <a:off x="0" y="1541738"/>
            <a:ext cx="9143999" cy="915711"/>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16" name="Shape 16"/>
          <p:cNvSpPr/>
          <p:nvPr/>
        </p:nvSpPr>
        <p:spPr>
          <a:xfrm>
            <a:off x="0" y="0"/>
            <a:ext cx="9144000" cy="1600199"/>
          </a:xfrm>
          <a:prstGeom prst="rect">
            <a:avLst/>
          </a:prstGeom>
          <a:solidFill>
            <a:schemeClr val="dk2"/>
          </a:solidFill>
          <a:ln>
            <a:noFill/>
          </a:ln>
        </p:spPr>
        <p:txBody>
          <a:bodyPr lIns="91425" tIns="45700" rIns="91425" bIns="45700" anchor="ctr" anchorCtr="0">
            <a:noAutofit/>
          </a:bodyPr>
          <a:lstStyle/>
          <a:p>
            <a:pPr>
              <a:spcBef>
                <a:spcPts val="0"/>
              </a:spcBef>
              <a:buNone/>
            </a:pPr>
            <a:endParaRPr/>
          </a:p>
        </p:txBody>
      </p:sp>
      <p:sp>
        <p:nvSpPr>
          <p:cNvPr id="17" name="Shape 17"/>
          <p:cNvSpPr txBox="1">
            <a:spLocks noGrp="1"/>
          </p:cNvSpPr>
          <p:nvPr>
            <p:ph type="subTitle" idx="1"/>
          </p:nvPr>
        </p:nvSpPr>
        <p:spPr>
          <a:xfrm rot="-186991">
            <a:off x="1102116" y="2348618"/>
            <a:ext cx="7576304" cy="393946"/>
          </a:xfrm>
          <a:prstGeom prst="rect">
            <a:avLst/>
          </a:prstGeom>
        </p:spPr>
        <p:txBody>
          <a:bodyPr lIns="91425" tIns="91425" rIns="91425" bIns="91425" anchor="ctr" anchorCtr="0"/>
          <a:lstStyle>
            <a:lvl1pPr>
              <a:spcBef>
                <a:spcPts val="0"/>
              </a:spcBef>
              <a:buSzPct val="100000"/>
              <a:buNone/>
              <a:defRPr sz="2000"/>
            </a:lvl1pPr>
            <a:lvl2pPr>
              <a:spcBef>
                <a:spcPts val="0"/>
              </a:spcBef>
              <a:buSzPct val="100000"/>
              <a:buNone/>
              <a:defRPr sz="2000"/>
            </a:lvl2pPr>
            <a:lvl3pPr>
              <a:spcBef>
                <a:spcPts val="0"/>
              </a:spcBef>
              <a:buSzPct val="100000"/>
              <a:buNone/>
              <a:defRPr sz="2000"/>
            </a:lvl3pPr>
            <a:lvl4pPr>
              <a:spcBef>
                <a:spcPts val="0"/>
              </a:spcBef>
              <a:buSzPct val="100000"/>
              <a:buNone/>
              <a:defRPr sz="2000"/>
            </a:lvl4pPr>
            <a:lvl5pPr>
              <a:spcBef>
                <a:spcPts val="0"/>
              </a:spcBef>
              <a:buSzPct val="100000"/>
              <a:buNone/>
              <a:defRPr sz="2000"/>
            </a:lvl5pPr>
            <a:lvl6pPr>
              <a:spcBef>
                <a:spcPts val="0"/>
              </a:spcBef>
              <a:buSzPct val="100000"/>
              <a:buNone/>
              <a:defRPr sz="2000"/>
            </a:lvl6pPr>
            <a:lvl7pPr>
              <a:spcBef>
                <a:spcPts val="0"/>
              </a:spcBef>
              <a:buSzPct val="100000"/>
              <a:buNone/>
              <a:defRPr sz="2000"/>
            </a:lvl7pPr>
            <a:lvl8pPr>
              <a:spcBef>
                <a:spcPts val="0"/>
              </a:spcBef>
              <a:buSzPct val="100000"/>
              <a:buNone/>
              <a:defRPr sz="2000"/>
            </a:lvl8pPr>
            <a:lvl9pPr>
              <a:spcBef>
                <a:spcPts val="0"/>
              </a:spcBef>
              <a:buSzPct val="100000"/>
              <a:buNone/>
              <a:defRPr sz="2000"/>
            </a:lvl9pPr>
          </a:lstStyle>
          <a:p>
            <a:endParaRPr/>
          </a:p>
        </p:txBody>
      </p:sp>
      <p:sp>
        <p:nvSpPr>
          <p:cNvPr id="18" name="Shape 18"/>
          <p:cNvSpPr/>
          <p:nvPr/>
        </p:nvSpPr>
        <p:spPr>
          <a:xfrm rot="-180223">
            <a:off x="472457" y="1841105"/>
            <a:ext cx="498084" cy="337146"/>
          </a:xfrm>
          <a:prstGeom prst="star4">
            <a:avLst>
              <a:gd name="adj" fmla="val 20046"/>
            </a:avLst>
          </a:prstGeom>
          <a:solidFill>
            <a:schemeClr val="accent1"/>
          </a:solidFill>
          <a:ln>
            <a:noFill/>
          </a:ln>
        </p:spPr>
        <p:txBody>
          <a:bodyPr lIns="91425" tIns="45700" rIns="91425" bIns="45700" anchor="ctr" anchorCtr="0">
            <a:noAutofit/>
          </a:bodyPr>
          <a:lstStyle/>
          <a:p>
            <a:pPr>
              <a:spcBef>
                <a:spcPts val="0"/>
              </a:spcBef>
              <a:buNone/>
            </a:pPr>
            <a:endParaRPr/>
          </a:p>
        </p:txBody>
      </p:sp>
      <p:sp>
        <p:nvSpPr>
          <p:cNvPr id="19" name="Shape 19"/>
          <p:cNvSpPr txBox="1">
            <a:spLocks noGrp="1"/>
          </p:cNvSpPr>
          <p:nvPr>
            <p:ph type="ctrTitle"/>
          </p:nvPr>
        </p:nvSpPr>
        <p:spPr>
          <a:xfrm rot="-183804">
            <a:off x="1035602" y="1005108"/>
            <a:ext cx="7763693" cy="1067996"/>
          </a:xfrm>
          <a:prstGeom prst="rect">
            <a:avLst/>
          </a:prstGeom>
        </p:spPr>
        <p:txBody>
          <a:bodyPr lIns="91425" tIns="91425" rIns="91425" bIns="91425" anchor="b" anchorCtr="0"/>
          <a:lstStyle>
            <a:lvl1pPr>
              <a:spcBef>
                <a:spcPts val="0"/>
              </a:spcBef>
              <a:buSzPct val="100000"/>
              <a:defRPr sz="4800" b="1"/>
            </a:lvl1pPr>
            <a:lvl2pPr>
              <a:spcBef>
                <a:spcPts val="0"/>
              </a:spcBef>
              <a:buSzPct val="100000"/>
              <a:defRPr sz="4800" b="1"/>
            </a:lvl2pPr>
            <a:lvl3pPr>
              <a:spcBef>
                <a:spcPts val="0"/>
              </a:spcBef>
              <a:buSzPct val="100000"/>
              <a:defRPr sz="4800" b="1"/>
            </a:lvl3pPr>
            <a:lvl4pPr>
              <a:spcBef>
                <a:spcPts val="0"/>
              </a:spcBef>
              <a:buSzPct val="100000"/>
              <a:defRPr sz="4800" b="1"/>
            </a:lvl4pPr>
            <a:lvl5pPr>
              <a:spcBef>
                <a:spcPts val="0"/>
              </a:spcBef>
              <a:buSzPct val="100000"/>
              <a:defRPr sz="4800" b="1"/>
            </a:lvl5pPr>
            <a:lvl6pPr>
              <a:spcBef>
                <a:spcPts val="0"/>
              </a:spcBef>
              <a:buSzPct val="100000"/>
              <a:defRPr sz="4800" b="1"/>
            </a:lvl6pPr>
            <a:lvl7pPr>
              <a:spcBef>
                <a:spcPts val="0"/>
              </a:spcBef>
              <a:buSzPct val="100000"/>
              <a:defRPr sz="4800" b="1"/>
            </a:lvl7pPr>
            <a:lvl8pPr>
              <a:spcBef>
                <a:spcPts val="0"/>
              </a:spcBef>
              <a:buSzPct val="100000"/>
              <a:defRPr sz="4800" b="1"/>
            </a:lvl8pPr>
            <a:lvl9pPr>
              <a:spcBef>
                <a:spcPts val="0"/>
              </a:spcBef>
              <a:buSzPct val="100000"/>
              <a:defRPr sz="4800" b="1"/>
            </a:lvl9pPr>
          </a:lstStyle>
          <a:p>
            <a:endParaRPr/>
          </a:p>
        </p:txBody>
      </p:sp>
      <p:sp>
        <p:nvSpPr>
          <p:cNvPr id="20" name="Shape 20"/>
          <p:cNvSpPr/>
          <p:nvPr/>
        </p:nvSpPr>
        <p:spPr>
          <a:xfrm flipH="1">
            <a:off x="0" y="2633472"/>
            <a:ext cx="9143999" cy="2511742"/>
          </a:xfrm>
          <a:custGeom>
            <a:avLst/>
            <a:gdLst/>
            <a:ahLst/>
            <a:cxnLst/>
            <a:rect l="0" t="0" r="0" b="0"/>
            <a:pathLst>
              <a:path w="9144000" h="3429000" extrusionOk="0">
                <a:moveTo>
                  <a:pt x="0" y="0"/>
                </a:moveTo>
                <a:lnTo>
                  <a:pt x="0" y="762000"/>
                </a:lnTo>
                <a:lnTo>
                  <a:pt x="0" y="3429000"/>
                </a:lnTo>
                <a:lnTo>
                  <a:pt x="9144000" y="3429000"/>
                </a:lnTo>
                <a:lnTo>
                  <a:pt x="9144000" y="762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21" name="Shape 21"/>
          <p:cNvSpPr/>
          <p:nvPr/>
        </p:nvSpPr>
        <p:spPr>
          <a:xfrm rot="-213060">
            <a:off x="920480" y="2871570"/>
            <a:ext cx="6010940" cy="216699"/>
          </a:xfrm>
          <a:prstGeom prst="rect">
            <a:avLst/>
          </a:prstGeom>
          <a:solidFill>
            <a:schemeClr val="dk2"/>
          </a:solidFill>
          <a:ln>
            <a:noFill/>
          </a:ln>
        </p:spPr>
        <p:txBody>
          <a:bodyPr lIns="91425" tIns="45700" rIns="91425" bIns="45700" anchor="ctr" anchorCtr="0">
            <a:noAutofit/>
          </a:bodyPr>
          <a:lstStyle/>
          <a:p>
            <a:pPr>
              <a:spcBef>
                <a:spcPts val="0"/>
              </a:spcBef>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22"/>
        <p:cNvGrpSpPr/>
        <p:nvPr/>
      </p:nvGrpSpPr>
      <p:grpSpPr>
        <a:xfrm>
          <a:off x="0" y="0"/>
          <a:ext cx="0" cy="0"/>
          <a:chOff x="0" y="0"/>
          <a:chExt cx="0" cy="0"/>
        </a:xfrm>
      </p:grpSpPr>
      <p:sp>
        <p:nvSpPr>
          <p:cNvPr id="23" name="Shape 23"/>
          <p:cNvSpPr/>
          <p:nvPr/>
        </p:nvSpPr>
        <p:spPr>
          <a:xfrm flipH="1">
            <a:off x="0" y="4686300"/>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24" name="Shape 24"/>
          <p:cNvSpPr/>
          <p:nvPr/>
        </p:nvSpPr>
        <p:spPr>
          <a:xfrm rot="-85925">
            <a:off x="919151" y="4632406"/>
            <a:ext cx="7394209" cy="220614"/>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25" name="Shape 25"/>
          <p:cNvSpPr/>
          <p:nvPr/>
        </p:nvSpPr>
        <p:spPr>
          <a:xfrm rot="10800000" flipH="1">
            <a:off x="0" y="-703"/>
            <a:ext cx="9143999" cy="1086553"/>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26" name="Shape 26"/>
          <p:cNvSpPr/>
          <p:nvPr/>
        </p:nvSpPr>
        <p:spPr>
          <a:xfrm rot="10800000" flipH="1">
            <a:off x="0" y="0"/>
            <a:ext cx="9143999" cy="1025050"/>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27" name="Shape 27"/>
          <p:cNvSpPr/>
          <p:nvPr/>
        </p:nvSpPr>
        <p:spPr>
          <a:xfrm flipH="1">
            <a:off x="0" y="4745735"/>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28" name="Shape 28"/>
          <p:cNvSpPr txBox="1">
            <a:spLocks noGrp="1"/>
          </p:cNvSpPr>
          <p:nvPr>
            <p:ph type="title"/>
          </p:nvPr>
        </p:nvSpPr>
        <p:spPr>
          <a:xfrm rot="-228134">
            <a:off x="1184357" y="-16296"/>
            <a:ext cx="8215583" cy="859729"/>
          </a:xfrm>
          <a:prstGeom prst="rect">
            <a:avLst/>
          </a:prstGeom>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29" name="Shape 29"/>
          <p:cNvSpPr/>
          <p:nvPr/>
        </p:nvSpPr>
        <p:spPr>
          <a:xfrm rot="-180223">
            <a:off x="701058" y="526655"/>
            <a:ext cx="498084" cy="337146"/>
          </a:xfrm>
          <a:prstGeom prst="star4">
            <a:avLst>
              <a:gd name="adj" fmla="val 20046"/>
            </a:avLst>
          </a:prstGeom>
          <a:solidFill>
            <a:schemeClr val="accent1"/>
          </a:solidFill>
          <a:ln>
            <a:noFill/>
          </a:ln>
        </p:spPr>
        <p:txBody>
          <a:bodyPr lIns="91425" tIns="45700" rIns="91425" bIns="45700" anchor="ctr" anchorCtr="0">
            <a:noAutofit/>
          </a:bodyPr>
          <a:lstStyle/>
          <a:p>
            <a:pPr>
              <a:spcBef>
                <a:spcPts val="0"/>
              </a:spcBef>
              <a:buNone/>
            </a:pPr>
            <a:endParaRPr/>
          </a:p>
        </p:txBody>
      </p:sp>
      <p:sp>
        <p:nvSpPr>
          <p:cNvPr id="30" name="Shape 30"/>
          <p:cNvSpPr/>
          <p:nvPr/>
        </p:nvSpPr>
        <p:spPr>
          <a:xfrm rot="-85925">
            <a:off x="916433" y="4721779"/>
            <a:ext cx="7394209" cy="237220"/>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31" name="Shape 31"/>
          <p:cNvSpPr txBox="1">
            <a:spLocks noGrp="1"/>
          </p:cNvSpPr>
          <p:nvPr>
            <p:ph type="body" idx="1"/>
          </p:nvPr>
        </p:nvSpPr>
        <p:spPr>
          <a:xfrm>
            <a:off x="457200" y="1200150"/>
            <a:ext cx="8229600" cy="33945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32"/>
        <p:cNvGrpSpPr/>
        <p:nvPr/>
      </p:nvGrpSpPr>
      <p:grpSpPr>
        <a:xfrm>
          <a:off x="0" y="0"/>
          <a:ext cx="0" cy="0"/>
          <a:chOff x="0" y="0"/>
          <a:chExt cx="0" cy="0"/>
        </a:xfrm>
      </p:grpSpPr>
      <p:sp>
        <p:nvSpPr>
          <p:cNvPr id="33" name="Shape 33"/>
          <p:cNvSpPr/>
          <p:nvPr/>
        </p:nvSpPr>
        <p:spPr>
          <a:xfrm flipH="1">
            <a:off x="0" y="4686300"/>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34" name="Shape 34"/>
          <p:cNvSpPr/>
          <p:nvPr/>
        </p:nvSpPr>
        <p:spPr>
          <a:xfrm rot="-85925">
            <a:off x="919151" y="4632406"/>
            <a:ext cx="7394209" cy="220614"/>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35" name="Shape 35"/>
          <p:cNvSpPr/>
          <p:nvPr/>
        </p:nvSpPr>
        <p:spPr>
          <a:xfrm rot="10800000" flipH="1">
            <a:off x="0" y="-703"/>
            <a:ext cx="9143999" cy="1086553"/>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36" name="Shape 36"/>
          <p:cNvSpPr/>
          <p:nvPr/>
        </p:nvSpPr>
        <p:spPr>
          <a:xfrm rot="10800000" flipH="1">
            <a:off x="0" y="0"/>
            <a:ext cx="9143999" cy="1025050"/>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37" name="Shape 37"/>
          <p:cNvSpPr/>
          <p:nvPr/>
        </p:nvSpPr>
        <p:spPr>
          <a:xfrm rot="-180223">
            <a:off x="701058" y="526655"/>
            <a:ext cx="498084" cy="337146"/>
          </a:xfrm>
          <a:prstGeom prst="star4">
            <a:avLst>
              <a:gd name="adj" fmla="val 20046"/>
            </a:avLst>
          </a:prstGeom>
          <a:solidFill>
            <a:schemeClr val="accent1"/>
          </a:solidFill>
          <a:ln>
            <a:noFill/>
          </a:ln>
        </p:spPr>
        <p:txBody>
          <a:bodyPr lIns="91425" tIns="45700" rIns="91425" bIns="45700" anchor="ctr" anchorCtr="0">
            <a:noAutofit/>
          </a:bodyPr>
          <a:lstStyle/>
          <a:p>
            <a:pPr>
              <a:spcBef>
                <a:spcPts val="0"/>
              </a:spcBef>
              <a:buNone/>
            </a:pPr>
            <a:endParaRPr/>
          </a:p>
        </p:txBody>
      </p:sp>
      <p:sp>
        <p:nvSpPr>
          <p:cNvPr id="38" name="Shape 38"/>
          <p:cNvSpPr txBox="1">
            <a:spLocks noGrp="1"/>
          </p:cNvSpPr>
          <p:nvPr>
            <p:ph type="title"/>
          </p:nvPr>
        </p:nvSpPr>
        <p:spPr>
          <a:xfrm rot="-228134">
            <a:off x="1184357" y="-16296"/>
            <a:ext cx="8215583" cy="859729"/>
          </a:xfrm>
          <a:prstGeom prst="rect">
            <a:avLst/>
          </a:prstGeom>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39" name="Shape 39"/>
          <p:cNvSpPr/>
          <p:nvPr/>
        </p:nvSpPr>
        <p:spPr>
          <a:xfrm rot="-85925">
            <a:off x="916433" y="4721779"/>
            <a:ext cx="7394209" cy="237220"/>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40" name="Shape 40"/>
          <p:cNvSpPr txBox="1">
            <a:spLocks noGrp="1"/>
          </p:cNvSpPr>
          <p:nvPr>
            <p:ph type="body" idx="1"/>
          </p:nvPr>
        </p:nvSpPr>
        <p:spPr>
          <a:xfrm>
            <a:off x="457200" y="1200150"/>
            <a:ext cx="4038599" cy="33945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41" name="Shape 41"/>
          <p:cNvSpPr txBox="1">
            <a:spLocks noGrp="1"/>
          </p:cNvSpPr>
          <p:nvPr>
            <p:ph type="body" idx="2"/>
          </p:nvPr>
        </p:nvSpPr>
        <p:spPr>
          <a:xfrm>
            <a:off x="4648200" y="1200150"/>
            <a:ext cx="4038599" cy="33945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42" name="Shape 42"/>
          <p:cNvSpPr/>
          <p:nvPr/>
        </p:nvSpPr>
        <p:spPr>
          <a:xfrm flipH="1">
            <a:off x="0" y="4745735"/>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3"/>
        <p:cNvGrpSpPr/>
        <p:nvPr/>
      </p:nvGrpSpPr>
      <p:grpSpPr>
        <a:xfrm>
          <a:off x="0" y="0"/>
          <a:ext cx="0" cy="0"/>
          <a:chOff x="0" y="0"/>
          <a:chExt cx="0" cy="0"/>
        </a:xfrm>
      </p:grpSpPr>
      <p:sp>
        <p:nvSpPr>
          <p:cNvPr id="44" name="Shape 44"/>
          <p:cNvSpPr/>
          <p:nvPr/>
        </p:nvSpPr>
        <p:spPr>
          <a:xfrm flipH="1">
            <a:off x="0" y="4686300"/>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45" name="Shape 45"/>
          <p:cNvSpPr/>
          <p:nvPr/>
        </p:nvSpPr>
        <p:spPr>
          <a:xfrm rot="-85925">
            <a:off x="919151" y="4632406"/>
            <a:ext cx="7394209" cy="220614"/>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46" name="Shape 46"/>
          <p:cNvSpPr/>
          <p:nvPr/>
        </p:nvSpPr>
        <p:spPr>
          <a:xfrm rot="10800000" flipH="1">
            <a:off x="0" y="-703"/>
            <a:ext cx="9143999" cy="1086553"/>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47" name="Shape 47"/>
          <p:cNvSpPr/>
          <p:nvPr/>
        </p:nvSpPr>
        <p:spPr>
          <a:xfrm rot="10800000" flipH="1">
            <a:off x="0" y="0"/>
            <a:ext cx="9143999" cy="1025050"/>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48" name="Shape 48"/>
          <p:cNvSpPr/>
          <p:nvPr/>
        </p:nvSpPr>
        <p:spPr>
          <a:xfrm rot="-180223">
            <a:off x="701058" y="526655"/>
            <a:ext cx="498084" cy="337146"/>
          </a:xfrm>
          <a:prstGeom prst="star4">
            <a:avLst>
              <a:gd name="adj" fmla="val 20046"/>
            </a:avLst>
          </a:prstGeom>
          <a:solidFill>
            <a:schemeClr val="accent1"/>
          </a:solidFill>
          <a:ln>
            <a:noFill/>
          </a:ln>
        </p:spPr>
        <p:txBody>
          <a:bodyPr lIns="91425" tIns="45700" rIns="91425" bIns="45700" anchor="ctr" anchorCtr="0">
            <a:noAutofit/>
          </a:bodyPr>
          <a:lstStyle/>
          <a:p>
            <a:pPr>
              <a:spcBef>
                <a:spcPts val="0"/>
              </a:spcBef>
              <a:buNone/>
            </a:pPr>
            <a:endParaRPr/>
          </a:p>
        </p:txBody>
      </p:sp>
      <p:sp>
        <p:nvSpPr>
          <p:cNvPr id="49" name="Shape 49"/>
          <p:cNvSpPr txBox="1">
            <a:spLocks noGrp="1"/>
          </p:cNvSpPr>
          <p:nvPr>
            <p:ph type="title"/>
          </p:nvPr>
        </p:nvSpPr>
        <p:spPr>
          <a:xfrm rot="-228134">
            <a:off x="1184357" y="-16296"/>
            <a:ext cx="8215583" cy="859729"/>
          </a:xfrm>
          <a:prstGeom prst="rect">
            <a:avLst/>
          </a:prstGeom>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50" name="Shape 50"/>
          <p:cNvSpPr/>
          <p:nvPr/>
        </p:nvSpPr>
        <p:spPr>
          <a:xfrm rot="-85925">
            <a:off x="916433" y="4721779"/>
            <a:ext cx="7394209" cy="237220"/>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51" name="Shape 51"/>
          <p:cNvSpPr/>
          <p:nvPr/>
        </p:nvSpPr>
        <p:spPr>
          <a:xfrm flipH="1">
            <a:off x="0" y="4745735"/>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52"/>
        <p:cNvGrpSpPr/>
        <p:nvPr/>
      </p:nvGrpSpPr>
      <p:grpSpPr>
        <a:xfrm>
          <a:off x="0" y="0"/>
          <a:ext cx="0" cy="0"/>
          <a:chOff x="0" y="0"/>
          <a:chExt cx="0" cy="0"/>
        </a:xfrm>
      </p:grpSpPr>
      <p:sp>
        <p:nvSpPr>
          <p:cNvPr id="53" name="Shape 53"/>
          <p:cNvSpPr/>
          <p:nvPr/>
        </p:nvSpPr>
        <p:spPr>
          <a:xfrm flipH="1">
            <a:off x="0" y="4686300"/>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54" name="Shape 54"/>
          <p:cNvSpPr/>
          <p:nvPr/>
        </p:nvSpPr>
        <p:spPr>
          <a:xfrm rot="-85925">
            <a:off x="919151" y="4632406"/>
            <a:ext cx="7394209" cy="220614"/>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55" name="Shape 55"/>
          <p:cNvSpPr/>
          <p:nvPr/>
        </p:nvSpPr>
        <p:spPr>
          <a:xfrm rot="10800000" flipH="1">
            <a:off x="0" y="-703"/>
            <a:ext cx="9143999" cy="1086553"/>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56" name="Shape 56"/>
          <p:cNvSpPr txBox="1">
            <a:spLocks noGrp="1"/>
          </p:cNvSpPr>
          <p:nvPr>
            <p:ph type="body" idx="1"/>
          </p:nvPr>
        </p:nvSpPr>
        <p:spPr>
          <a:xfrm rot="-90017">
            <a:off x="999515" y="4338182"/>
            <a:ext cx="5568708" cy="355283"/>
          </a:xfrm>
          <a:prstGeom prst="rect">
            <a:avLst/>
          </a:prstGeom>
        </p:spPr>
        <p:txBody>
          <a:bodyPr lIns="91425" tIns="91425" rIns="91425" bIns="91425" anchor="b" anchorCtr="0"/>
          <a:lstStyle>
            <a:lvl1pPr>
              <a:spcBef>
                <a:spcPts val="0"/>
              </a:spcBef>
              <a:buSzPct val="100000"/>
              <a:buNone/>
              <a:defRPr sz="1800"/>
            </a:lvl1pPr>
          </a:lstStyle>
          <a:p>
            <a:endParaRPr/>
          </a:p>
        </p:txBody>
      </p:sp>
      <p:sp>
        <p:nvSpPr>
          <p:cNvPr id="57" name="Shape 57"/>
          <p:cNvSpPr/>
          <p:nvPr/>
        </p:nvSpPr>
        <p:spPr>
          <a:xfrm rot="10800000" flipH="1">
            <a:off x="0" y="0"/>
            <a:ext cx="9143999" cy="1025050"/>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58" name="Shape 58"/>
          <p:cNvSpPr/>
          <p:nvPr/>
        </p:nvSpPr>
        <p:spPr>
          <a:xfrm rot="-85925">
            <a:off x="916433" y="4721779"/>
            <a:ext cx="7394209" cy="237220"/>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59" name="Shape 59"/>
          <p:cNvSpPr/>
          <p:nvPr/>
        </p:nvSpPr>
        <p:spPr>
          <a:xfrm flipH="1">
            <a:off x="0" y="4745735"/>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0"/>
        <p:cNvGrpSpPr/>
        <p:nvPr/>
      </p:nvGrpSpPr>
      <p:grpSpPr>
        <a:xfrm>
          <a:off x="0" y="0"/>
          <a:ext cx="0" cy="0"/>
          <a:chOff x="0" y="0"/>
          <a:chExt cx="0" cy="0"/>
        </a:xfrm>
      </p:grpSpPr>
      <p:sp>
        <p:nvSpPr>
          <p:cNvPr id="61" name="Shape 61"/>
          <p:cNvSpPr/>
          <p:nvPr/>
        </p:nvSpPr>
        <p:spPr>
          <a:xfrm flipH="1">
            <a:off x="0" y="4686300"/>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62" name="Shape 62"/>
          <p:cNvSpPr/>
          <p:nvPr/>
        </p:nvSpPr>
        <p:spPr>
          <a:xfrm rot="-85925">
            <a:off x="919151" y="4632406"/>
            <a:ext cx="7394209" cy="220614"/>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63" name="Shape 63"/>
          <p:cNvSpPr/>
          <p:nvPr/>
        </p:nvSpPr>
        <p:spPr>
          <a:xfrm rot="10800000" flipH="1">
            <a:off x="0" y="-703"/>
            <a:ext cx="9143999" cy="1086553"/>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alpha val="20000"/>
            </a:schemeClr>
          </a:solidFill>
          <a:ln>
            <a:noFill/>
          </a:ln>
        </p:spPr>
        <p:txBody>
          <a:bodyPr lIns="91425" tIns="45700" rIns="91425" bIns="45700" anchor="ctr" anchorCtr="0">
            <a:noAutofit/>
          </a:bodyPr>
          <a:lstStyle/>
          <a:p>
            <a:pPr>
              <a:spcBef>
                <a:spcPts val="0"/>
              </a:spcBef>
              <a:buNone/>
            </a:pPr>
            <a:endParaRPr/>
          </a:p>
        </p:txBody>
      </p:sp>
      <p:sp>
        <p:nvSpPr>
          <p:cNvPr id="64" name="Shape 64"/>
          <p:cNvSpPr/>
          <p:nvPr/>
        </p:nvSpPr>
        <p:spPr>
          <a:xfrm rot="10800000" flipH="1">
            <a:off x="0" y="0"/>
            <a:ext cx="9143999" cy="1025050"/>
          </a:xfrm>
          <a:custGeom>
            <a:avLst/>
            <a:gdLst/>
            <a:ahLst/>
            <a:cxnLst/>
            <a:rect l="0" t="0" r="0" b="0"/>
            <a:pathLst>
              <a:path w="9144000" h="1366734" extrusionOk="0">
                <a:moveTo>
                  <a:pt x="0" y="1366734"/>
                </a:moveTo>
                <a:lnTo>
                  <a:pt x="9144000" y="1366734"/>
                </a:lnTo>
                <a:lnTo>
                  <a:pt x="9144000" y="461859"/>
                </a:lnTo>
                <a:lnTo>
                  <a:pt x="4645763" y="157291"/>
                </a:lnTo>
                <a:lnTo>
                  <a:pt x="4638172" y="265851"/>
                </a:lnTo>
                <a:lnTo>
                  <a:pt x="836312" y="0"/>
                </a:lnTo>
                <a:lnTo>
                  <a:pt x="829113" y="102948"/>
                </a:lnTo>
                <a:lnTo>
                  <a:pt x="0" y="44971"/>
                </a:lnTo>
                <a:lnTo>
                  <a:pt x="0" y="461859"/>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65" name="Shape 65"/>
          <p:cNvSpPr/>
          <p:nvPr/>
        </p:nvSpPr>
        <p:spPr>
          <a:xfrm rot="-85925">
            <a:off x="916433" y="4721779"/>
            <a:ext cx="7394209" cy="237220"/>
          </a:xfrm>
          <a:custGeom>
            <a:avLst/>
            <a:gdLst/>
            <a:ahLst/>
            <a:cxnLst/>
            <a:rect l="0" t="0" r="0" b="0"/>
            <a:pathLst>
              <a:path w="7391900" h="315950" extrusionOk="0">
                <a:moveTo>
                  <a:pt x="5410200" y="0"/>
                </a:moveTo>
                <a:lnTo>
                  <a:pt x="5410200" y="87350"/>
                </a:lnTo>
                <a:lnTo>
                  <a:pt x="7391900" y="87349"/>
                </a:lnTo>
                <a:lnTo>
                  <a:pt x="7391900" y="315950"/>
                </a:lnTo>
                <a:lnTo>
                  <a:pt x="1981700" y="315949"/>
                </a:lnTo>
                <a:lnTo>
                  <a:pt x="1981700" y="228600"/>
                </a:lnTo>
                <a:lnTo>
                  <a:pt x="0" y="228600"/>
                </a:lnTo>
                <a:lnTo>
                  <a:pt x="0" y="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
        <p:nvSpPr>
          <p:cNvPr id="66" name="Shape 66"/>
          <p:cNvSpPr/>
          <p:nvPr/>
        </p:nvSpPr>
        <p:spPr>
          <a:xfrm flipH="1">
            <a:off x="0" y="4745735"/>
            <a:ext cx="9143999" cy="401193"/>
          </a:xfrm>
          <a:custGeom>
            <a:avLst/>
            <a:gdLst/>
            <a:ahLst/>
            <a:cxnLst/>
            <a:rect l="0" t="0" r="0" b="0"/>
            <a:pathLst>
              <a:path w="9144000" h="990600" extrusionOk="0">
                <a:moveTo>
                  <a:pt x="0" y="0"/>
                </a:moveTo>
                <a:lnTo>
                  <a:pt x="0" y="381000"/>
                </a:lnTo>
                <a:lnTo>
                  <a:pt x="0" y="990600"/>
                </a:lnTo>
                <a:lnTo>
                  <a:pt x="9144000" y="990600"/>
                </a:lnTo>
                <a:lnTo>
                  <a:pt x="9144000" y="381000"/>
                </a:lnTo>
                <a:close/>
              </a:path>
            </a:pathLst>
          </a:custGeom>
          <a:solidFill>
            <a:schemeClr val="dk2"/>
          </a:solidFill>
          <a:ln>
            <a:noFill/>
          </a:ln>
        </p:spPr>
        <p:txBody>
          <a:bodyPr lIns="91425" tIns="45700" rIns="91425" bIns="45700" anchor="ctr" anchorCtr="0">
            <a:noAutofit/>
          </a:bodyPr>
          <a:lstStyle/>
          <a:p>
            <a:pPr>
              <a:spcBef>
                <a:spcPts val="0"/>
              </a:spcBef>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60F0F"/>
            </a:gs>
            <a:gs pos="100000">
              <a:srgbClr val="C82009"/>
            </a:gs>
          </a:gsLst>
          <a:lin ang="5400000" scaled="0"/>
        </a:gradFill>
        <a:effectLst/>
      </p:bgPr>
    </p:bg>
    <p:spTree>
      <p:nvGrpSpPr>
        <p:cNvPr id="1" name="Shape 4"/>
        <p:cNvGrpSpPr/>
        <p:nvPr/>
      </p:nvGrpSpPr>
      <p:grpSpPr>
        <a:xfrm>
          <a:off x="0" y="0"/>
          <a:ext cx="0" cy="0"/>
          <a:chOff x="0" y="0"/>
          <a:chExt cx="0" cy="0"/>
        </a:xfrm>
      </p:grpSpPr>
      <p:cxnSp>
        <p:nvCxnSpPr>
          <p:cNvPr id="5" name="Shape 5"/>
          <p:cNvCxnSpPr/>
          <p:nvPr/>
        </p:nvCxnSpPr>
        <p:spPr>
          <a:xfrm>
            <a:off x="76200" y="57150"/>
            <a:ext cx="0" cy="5029199"/>
          </a:xfrm>
          <a:prstGeom prst="straightConnector1">
            <a:avLst/>
          </a:prstGeom>
          <a:noFill/>
          <a:ln w="107950" cap="flat">
            <a:solidFill>
              <a:srgbClr val="D23927"/>
            </a:solidFill>
            <a:prstDash val="solid"/>
            <a:round/>
            <a:headEnd type="none" w="med" len="med"/>
            <a:tailEnd type="none" w="med" len="med"/>
          </a:ln>
        </p:spPr>
      </p:cxnSp>
      <p:cxnSp>
        <p:nvCxnSpPr>
          <p:cNvPr id="6" name="Shape 6"/>
          <p:cNvCxnSpPr/>
          <p:nvPr/>
        </p:nvCxnSpPr>
        <p:spPr>
          <a:xfrm>
            <a:off x="9067800" y="57150"/>
            <a:ext cx="0" cy="5029199"/>
          </a:xfrm>
          <a:prstGeom prst="straightConnector1">
            <a:avLst/>
          </a:prstGeom>
          <a:noFill/>
          <a:ln w="114300" cap="flat">
            <a:solidFill>
              <a:srgbClr val="D23927"/>
            </a:solidFill>
            <a:prstDash val="solid"/>
            <a:round/>
            <a:headEnd type="none" w="med" len="med"/>
            <a:tailEnd type="none" w="med" len="med"/>
          </a:ln>
        </p:spPr>
      </p:cxnSp>
      <p:cxnSp>
        <p:nvCxnSpPr>
          <p:cNvPr id="7" name="Shape 7"/>
          <p:cNvCxnSpPr/>
          <p:nvPr/>
        </p:nvCxnSpPr>
        <p:spPr>
          <a:xfrm>
            <a:off x="533399" y="57150"/>
            <a:ext cx="0" cy="5029199"/>
          </a:xfrm>
          <a:prstGeom prst="straightConnector1">
            <a:avLst/>
          </a:prstGeom>
          <a:noFill/>
          <a:ln w="69850" cap="flat">
            <a:solidFill>
              <a:srgbClr val="D23927"/>
            </a:solidFill>
            <a:prstDash val="solid"/>
            <a:round/>
            <a:headEnd type="none" w="med" len="med"/>
            <a:tailEnd type="none" w="med" len="med"/>
          </a:ln>
        </p:spPr>
      </p:cxnSp>
      <p:cxnSp>
        <p:nvCxnSpPr>
          <p:cNvPr id="8" name="Shape 8"/>
          <p:cNvCxnSpPr/>
          <p:nvPr/>
        </p:nvCxnSpPr>
        <p:spPr>
          <a:xfrm flipH="1">
            <a:off x="914400" y="57150"/>
            <a:ext cx="152399" cy="4743600"/>
          </a:xfrm>
          <a:prstGeom prst="straightConnector1">
            <a:avLst/>
          </a:prstGeom>
          <a:noFill/>
          <a:ln w="152400" cap="flat">
            <a:solidFill>
              <a:srgbClr val="D23927"/>
            </a:solidFill>
            <a:prstDash val="solid"/>
            <a:round/>
            <a:headEnd type="none" w="med" len="med"/>
            <a:tailEnd type="none" w="med" len="med"/>
          </a:ln>
        </p:spPr>
      </p:cxnSp>
      <p:sp>
        <p:nvSpPr>
          <p:cNvPr id="9" name="Shape 9"/>
          <p:cNvSpPr/>
          <p:nvPr/>
        </p:nvSpPr>
        <p:spPr>
          <a:xfrm>
            <a:off x="110055" y="57150"/>
            <a:ext cx="1698625" cy="4972047"/>
          </a:xfrm>
          <a:custGeom>
            <a:avLst/>
            <a:gdLst/>
            <a:ahLst/>
            <a:cxnLst/>
            <a:rect l="0" t="0" r="0" b="0"/>
            <a:pathLst>
              <a:path w="1070" h="4154" extrusionOk="0">
                <a:moveTo>
                  <a:pt x="4" y="0"/>
                </a:moveTo>
                <a:lnTo>
                  <a:pt x="4" y="0"/>
                </a:lnTo>
                <a:lnTo>
                  <a:pt x="2" y="74"/>
                </a:lnTo>
                <a:lnTo>
                  <a:pt x="0" y="162"/>
                </a:lnTo>
                <a:lnTo>
                  <a:pt x="0" y="280"/>
                </a:lnTo>
                <a:lnTo>
                  <a:pt x="4" y="426"/>
                </a:lnTo>
                <a:lnTo>
                  <a:pt x="10" y="594"/>
                </a:lnTo>
                <a:lnTo>
                  <a:pt x="16" y="686"/>
                </a:lnTo>
                <a:lnTo>
                  <a:pt x="22" y="782"/>
                </a:lnTo>
                <a:lnTo>
                  <a:pt x="30" y="884"/>
                </a:lnTo>
                <a:lnTo>
                  <a:pt x="42" y="990"/>
                </a:lnTo>
                <a:lnTo>
                  <a:pt x="54" y="1098"/>
                </a:lnTo>
                <a:lnTo>
                  <a:pt x="68" y="1210"/>
                </a:lnTo>
                <a:lnTo>
                  <a:pt x="86" y="1324"/>
                </a:lnTo>
                <a:lnTo>
                  <a:pt x="104" y="1442"/>
                </a:lnTo>
                <a:lnTo>
                  <a:pt x="126" y="1562"/>
                </a:lnTo>
                <a:lnTo>
                  <a:pt x="152" y="1682"/>
                </a:lnTo>
                <a:lnTo>
                  <a:pt x="178" y="1804"/>
                </a:lnTo>
                <a:lnTo>
                  <a:pt x="210" y="1928"/>
                </a:lnTo>
                <a:lnTo>
                  <a:pt x="244" y="2050"/>
                </a:lnTo>
                <a:lnTo>
                  <a:pt x="280" y="2174"/>
                </a:lnTo>
                <a:lnTo>
                  <a:pt x="322" y="2298"/>
                </a:lnTo>
                <a:lnTo>
                  <a:pt x="366" y="2420"/>
                </a:lnTo>
                <a:lnTo>
                  <a:pt x="416" y="2542"/>
                </a:lnTo>
                <a:lnTo>
                  <a:pt x="468" y="2662"/>
                </a:lnTo>
                <a:lnTo>
                  <a:pt x="496" y="2722"/>
                </a:lnTo>
                <a:lnTo>
                  <a:pt x="524" y="2780"/>
                </a:lnTo>
                <a:lnTo>
                  <a:pt x="554" y="2838"/>
                </a:lnTo>
                <a:lnTo>
                  <a:pt x="586" y="2896"/>
                </a:lnTo>
                <a:lnTo>
                  <a:pt x="586" y="2896"/>
                </a:lnTo>
                <a:lnTo>
                  <a:pt x="652" y="3018"/>
                </a:lnTo>
                <a:lnTo>
                  <a:pt x="714" y="3132"/>
                </a:lnTo>
                <a:lnTo>
                  <a:pt x="768" y="3238"/>
                </a:lnTo>
                <a:lnTo>
                  <a:pt x="816" y="3336"/>
                </a:lnTo>
                <a:lnTo>
                  <a:pt x="860" y="3426"/>
                </a:lnTo>
                <a:lnTo>
                  <a:pt x="900" y="3510"/>
                </a:lnTo>
                <a:lnTo>
                  <a:pt x="934" y="3588"/>
                </a:lnTo>
                <a:lnTo>
                  <a:pt x="964" y="3658"/>
                </a:lnTo>
                <a:lnTo>
                  <a:pt x="988" y="3724"/>
                </a:lnTo>
                <a:lnTo>
                  <a:pt x="1010" y="3782"/>
                </a:lnTo>
                <a:lnTo>
                  <a:pt x="1028" y="3836"/>
                </a:lnTo>
                <a:lnTo>
                  <a:pt x="1042" y="3884"/>
                </a:lnTo>
                <a:lnTo>
                  <a:pt x="1052" y="3926"/>
                </a:lnTo>
                <a:lnTo>
                  <a:pt x="1060" y="3964"/>
                </a:lnTo>
                <a:lnTo>
                  <a:pt x="1066" y="3998"/>
                </a:lnTo>
                <a:lnTo>
                  <a:pt x="1068" y="4028"/>
                </a:lnTo>
                <a:lnTo>
                  <a:pt x="1070" y="4054"/>
                </a:lnTo>
                <a:lnTo>
                  <a:pt x="1068" y="4074"/>
                </a:lnTo>
                <a:lnTo>
                  <a:pt x="1066" y="4094"/>
                </a:lnTo>
                <a:lnTo>
                  <a:pt x="1060" y="4108"/>
                </a:lnTo>
                <a:lnTo>
                  <a:pt x="1056" y="4122"/>
                </a:lnTo>
                <a:lnTo>
                  <a:pt x="1050" y="4132"/>
                </a:lnTo>
                <a:lnTo>
                  <a:pt x="1042" y="4138"/>
                </a:lnTo>
                <a:lnTo>
                  <a:pt x="1034" y="4144"/>
                </a:lnTo>
                <a:lnTo>
                  <a:pt x="1028" y="4148"/>
                </a:lnTo>
                <a:lnTo>
                  <a:pt x="1020" y="4152"/>
                </a:lnTo>
                <a:lnTo>
                  <a:pt x="1006" y="4154"/>
                </a:lnTo>
                <a:lnTo>
                  <a:pt x="998" y="4152"/>
                </a:lnTo>
                <a:lnTo>
                  <a:pt x="994" y="4152"/>
                </a:lnTo>
              </a:path>
            </a:pathLst>
          </a:custGeom>
          <a:noFill/>
          <a:ln w="25400" cap="flat">
            <a:solidFill>
              <a:srgbClr val="D23927"/>
            </a:solidFill>
            <a:prstDash val="solid"/>
            <a:round/>
            <a:headEnd type="none" w="med" len="med"/>
            <a:tailEnd type="none" w="med" len="med"/>
          </a:ln>
        </p:spPr>
        <p:txBody>
          <a:bodyPr lIns="91425" tIns="45700" rIns="91425" bIns="45700" anchor="t" anchorCtr="0">
            <a:noAutofit/>
          </a:bodyPr>
          <a:lstStyle/>
          <a:p>
            <a:pPr>
              <a:spcBef>
                <a:spcPts val="0"/>
              </a:spcBef>
              <a:buNone/>
            </a:pPr>
            <a:endParaRPr/>
          </a:p>
        </p:txBody>
      </p:sp>
      <p:sp>
        <p:nvSpPr>
          <p:cNvPr id="10" name="Shape 10"/>
          <p:cNvSpPr/>
          <p:nvPr/>
        </p:nvSpPr>
        <p:spPr>
          <a:xfrm>
            <a:off x="7839160" y="4114800"/>
            <a:ext cx="1181100" cy="597693"/>
          </a:xfrm>
          <a:custGeom>
            <a:avLst/>
            <a:gdLst/>
            <a:ahLst/>
            <a:cxnLst/>
            <a:rect l="0" t="0" r="0" b="0"/>
            <a:pathLst>
              <a:path w="744" h="502" extrusionOk="0">
                <a:moveTo>
                  <a:pt x="0" y="502"/>
                </a:moveTo>
                <a:lnTo>
                  <a:pt x="0" y="502"/>
                </a:lnTo>
                <a:lnTo>
                  <a:pt x="4" y="482"/>
                </a:lnTo>
                <a:lnTo>
                  <a:pt x="10" y="460"/>
                </a:lnTo>
                <a:lnTo>
                  <a:pt x="20" y="430"/>
                </a:lnTo>
                <a:lnTo>
                  <a:pt x="36" y="396"/>
                </a:lnTo>
                <a:lnTo>
                  <a:pt x="56" y="358"/>
                </a:lnTo>
                <a:lnTo>
                  <a:pt x="84" y="316"/>
                </a:lnTo>
                <a:lnTo>
                  <a:pt x="100" y="294"/>
                </a:lnTo>
                <a:lnTo>
                  <a:pt x="118" y="272"/>
                </a:lnTo>
                <a:lnTo>
                  <a:pt x="138" y="248"/>
                </a:lnTo>
                <a:lnTo>
                  <a:pt x="160" y="226"/>
                </a:lnTo>
                <a:lnTo>
                  <a:pt x="184" y="204"/>
                </a:lnTo>
                <a:lnTo>
                  <a:pt x="212" y="182"/>
                </a:lnTo>
                <a:lnTo>
                  <a:pt x="240" y="162"/>
                </a:lnTo>
                <a:lnTo>
                  <a:pt x="272" y="140"/>
                </a:lnTo>
                <a:lnTo>
                  <a:pt x="306" y="120"/>
                </a:lnTo>
                <a:lnTo>
                  <a:pt x="342" y="102"/>
                </a:lnTo>
                <a:lnTo>
                  <a:pt x="382" y="84"/>
                </a:lnTo>
                <a:lnTo>
                  <a:pt x="424" y="66"/>
                </a:lnTo>
                <a:lnTo>
                  <a:pt x="470" y="52"/>
                </a:lnTo>
                <a:lnTo>
                  <a:pt x="518" y="38"/>
                </a:lnTo>
                <a:lnTo>
                  <a:pt x="570" y="26"/>
                </a:lnTo>
                <a:lnTo>
                  <a:pt x="624" y="16"/>
                </a:lnTo>
                <a:lnTo>
                  <a:pt x="682" y="6"/>
                </a:lnTo>
                <a:lnTo>
                  <a:pt x="744" y="0"/>
                </a:lnTo>
              </a:path>
            </a:pathLst>
          </a:custGeom>
          <a:noFill/>
          <a:ln w="25400" cap="flat">
            <a:solidFill>
              <a:srgbClr val="CB2813"/>
            </a:solidFill>
            <a:prstDash val="solid"/>
            <a:round/>
            <a:headEnd type="none" w="med" len="med"/>
            <a:tailEnd type="none" w="med" len="med"/>
          </a:ln>
        </p:spPr>
        <p:txBody>
          <a:bodyPr lIns="91425" tIns="45700" rIns="91425" bIns="45700" anchor="t" anchorCtr="0">
            <a:noAutofit/>
          </a:bodyPr>
          <a:lstStyle/>
          <a:p>
            <a:pPr>
              <a:spcBef>
                <a:spcPts val="0"/>
              </a:spcBef>
              <a:buNone/>
            </a:pPr>
            <a:endParaRPr/>
          </a:p>
        </p:txBody>
      </p:sp>
      <p:sp>
        <p:nvSpPr>
          <p:cNvPr id="11" name="Shape 11"/>
          <p:cNvSpPr/>
          <p:nvPr/>
        </p:nvSpPr>
        <p:spPr>
          <a:xfrm>
            <a:off x="8273122" y="2652712"/>
            <a:ext cx="777875" cy="1955006"/>
          </a:xfrm>
          <a:custGeom>
            <a:avLst/>
            <a:gdLst/>
            <a:ahLst/>
            <a:cxnLst/>
            <a:rect l="0" t="0" r="0" b="0"/>
            <a:pathLst>
              <a:path w="490" h="1642" extrusionOk="0">
                <a:moveTo>
                  <a:pt x="0" y="1642"/>
                </a:moveTo>
                <a:lnTo>
                  <a:pt x="0" y="1642"/>
                </a:lnTo>
                <a:lnTo>
                  <a:pt x="24" y="1624"/>
                </a:lnTo>
                <a:lnTo>
                  <a:pt x="50" y="1600"/>
                </a:lnTo>
                <a:lnTo>
                  <a:pt x="86" y="1564"/>
                </a:lnTo>
                <a:lnTo>
                  <a:pt x="126" y="1518"/>
                </a:lnTo>
                <a:lnTo>
                  <a:pt x="148" y="1490"/>
                </a:lnTo>
                <a:lnTo>
                  <a:pt x="172" y="1458"/>
                </a:lnTo>
                <a:lnTo>
                  <a:pt x="196" y="1424"/>
                </a:lnTo>
                <a:lnTo>
                  <a:pt x="220" y="1384"/>
                </a:lnTo>
                <a:lnTo>
                  <a:pt x="244" y="1344"/>
                </a:lnTo>
                <a:lnTo>
                  <a:pt x="268" y="1298"/>
                </a:lnTo>
                <a:lnTo>
                  <a:pt x="292" y="1248"/>
                </a:lnTo>
                <a:lnTo>
                  <a:pt x="316" y="1196"/>
                </a:lnTo>
                <a:lnTo>
                  <a:pt x="340" y="1138"/>
                </a:lnTo>
                <a:lnTo>
                  <a:pt x="362" y="1078"/>
                </a:lnTo>
                <a:lnTo>
                  <a:pt x="384" y="1014"/>
                </a:lnTo>
                <a:lnTo>
                  <a:pt x="404" y="944"/>
                </a:lnTo>
                <a:lnTo>
                  <a:pt x="422" y="870"/>
                </a:lnTo>
                <a:lnTo>
                  <a:pt x="438" y="792"/>
                </a:lnTo>
                <a:lnTo>
                  <a:pt x="454" y="710"/>
                </a:lnTo>
                <a:lnTo>
                  <a:pt x="466" y="624"/>
                </a:lnTo>
                <a:lnTo>
                  <a:pt x="476" y="532"/>
                </a:lnTo>
                <a:lnTo>
                  <a:pt x="484" y="436"/>
                </a:lnTo>
                <a:lnTo>
                  <a:pt x="488" y="334"/>
                </a:lnTo>
                <a:lnTo>
                  <a:pt x="490" y="228"/>
                </a:lnTo>
                <a:lnTo>
                  <a:pt x="488" y="118"/>
                </a:lnTo>
                <a:lnTo>
                  <a:pt x="484" y="0"/>
                </a:lnTo>
              </a:path>
            </a:pathLst>
          </a:custGeom>
          <a:noFill/>
          <a:ln w="25400" cap="flat">
            <a:solidFill>
              <a:srgbClr val="D0331F"/>
            </a:solidFill>
            <a:prstDash val="solid"/>
            <a:round/>
            <a:headEnd type="none" w="med" len="med"/>
            <a:tailEnd type="none" w="med" len="med"/>
          </a:ln>
        </p:spPr>
        <p:txBody>
          <a:bodyPr lIns="91425" tIns="45700" rIns="91425" bIns="45700" anchor="t" anchorCtr="0">
            <a:noAutofit/>
          </a:bodyPr>
          <a:lstStyle/>
          <a:p>
            <a:pPr>
              <a:spcBef>
                <a:spcPts val="0"/>
              </a:spcBef>
              <a:buNone/>
            </a:pPr>
            <a:endParaRPr/>
          </a:p>
        </p:txBody>
      </p:sp>
      <p:sp>
        <p:nvSpPr>
          <p:cNvPr id="12" name="Shape 12"/>
          <p:cNvSpPr txBox="1">
            <a:spLocks noGrp="1"/>
          </p:cNvSpPr>
          <p:nvPr>
            <p:ph type="title"/>
          </p:nvPr>
        </p:nvSpPr>
        <p:spPr>
          <a:xfrm rot="-180107">
            <a:off x="1177259" y="-15156"/>
            <a:ext cx="8220779" cy="859014"/>
          </a:xfrm>
          <a:prstGeom prst="rect">
            <a:avLst/>
          </a:prstGeom>
          <a:noFill/>
          <a:ln>
            <a:noFill/>
          </a:ln>
        </p:spPr>
        <p:txBody>
          <a:bodyPr lIns="91425" tIns="91425" rIns="91425" bIns="91425" anchor="ctr" anchorCtr="0"/>
          <a:lstStyle>
            <a:lvl1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1pPr>
            <a:lvl2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2pPr>
            <a:lvl3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3pPr>
            <a:lvl4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4pPr>
            <a:lvl5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5pPr>
            <a:lvl6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6pPr>
            <a:lvl7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7pPr>
            <a:lvl8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8pPr>
            <a:lvl9pPr>
              <a:spcBef>
                <a:spcPts val="0"/>
              </a:spcBef>
              <a:buClr>
                <a:schemeClr val="lt1"/>
              </a:buClr>
              <a:buSzPct val="100000"/>
              <a:buFont typeface="Trebuchet MS"/>
              <a:buNone/>
              <a:defRPr sz="3600">
                <a:solidFill>
                  <a:schemeClr val="lt1"/>
                </a:solidFill>
                <a:latin typeface="Trebuchet MS"/>
                <a:ea typeface="Trebuchet MS"/>
                <a:cs typeface="Trebuchet MS"/>
                <a:sym typeface="Trebuchet MS"/>
              </a:defRPr>
            </a:lvl9pPr>
          </a:lstStyle>
          <a:p>
            <a:endParaRPr/>
          </a:p>
        </p:txBody>
      </p:sp>
      <p:sp>
        <p:nvSpPr>
          <p:cNvPr id="13" name="Shape 13"/>
          <p:cNvSpPr txBox="1">
            <a:spLocks noGrp="1"/>
          </p:cNvSpPr>
          <p:nvPr>
            <p:ph type="body" idx="1"/>
          </p:nvPr>
        </p:nvSpPr>
        <p:spPr>
          <a:xfrm>
            <a:off x="457200" y="1371600"/>
            <a:ext cx="8229600" cy="3165899"/>
          </a:xfrm>
          <a:prstGeom prst="rect">
            <a:avLst/>
          </a:prstGeom>
          <a:noFill/>
          <a:ln>
            <a:noFill/>
          </a:ln>
        </p:spPr>
        <p:txBody>
          <a:bodyPr lIns="91425" tIns="91425" rIns="91425" bIns="91425" anchor="t" anchorCtr="0"/>
          <a:lstStyle>
            <a:lvl1pPr>
              <a:spcBef>
                <a:spcPts val="600"/>
              </a:spcBef>
              <a:buClr>
                <a:schemeClr val="lt2"/>
              </a:buClr>
              <a:buSzPct val="100000"/>
              <a:buFont typeface="Trebuchet MS"/>
              <a:defRPr sz="3000">
                <a:solidFill>
                  <a:schemeClr val="lt2"/>
                </a:solidFill>
                <a:latin typeface="Trebuchet MS"/>
                <a:ea typeface="Trebuchet MS"/>
                <a:cs typeface="Trebuchet MS"/>
                <a:sym typeface="Trebuchet MS"/>
              </a:defRPr>
            </a:lvl1pPr>
            <a:lvl2pPr>
              <a:spcBef>
                <a:spcPts val="480"/>
              </a:spcBef>
              <a:buClr>
                <a:schemeClr val="lt2"/>
              </a:buClr>
              <a:buSzPct val="100000"/>
              <a:buFont typeface="Trebuchet MS"/>
              <a:defRPr sz="2400">
                <a:solidFill>
                  <a:schemeClr val="lt2"/>
                </a:solidFill>
                <a:latin typeface="Trebuchet MS"/>
                <a:ea typeface="Trebuchet MS"/>
                <a:cs typeface="Trebuchet MS"/>
                <a:sym typeface="Trebuchet MS"/>
              </a:defRPr>
            </a:lvl2pPr>
            <a:lvl3pPr>
              <a:spcBef>
                <a:spcPts val="480"/>
              </a:spcBef>
              <a:buClr>
                <a:schemeClr val="lt2"/>
              </a:buClr>
              <a:buSzPct val="100000"/>
              <a:buFont typeface="Trebuchet MS"/>
              <a:defRPr sz="2400">
                <a:solidFill>
                  <a:schemeClr val="lt2"/>
                </a:solidFill>
                <a:latin typeface="Trebuchet MS"/>
                <a:ea typeface="Trebuchet MS"/>
                <a:cs typeface="Trebuchet MS"/>
                <a:sym typeface="Trebuchet MS"/>
              </a:defRPr>
            </a:lvl3pPr>
            <a:lvl4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4pPr>
            <a:lvl5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5pPr>
            <a:lvl6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6pPr>
            <a:lvl7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7pPr>
            <a:lvl8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8pPr>
            <a:lvl9pPr>
              <a:spcBef>
                <a:spcPts val="360"/>
              </a:spcBef>
              <a:buClr>
                <a:schemeClr val="lt2"/>
              </a:buClr>
              <a:buSzPct val="100000"/>
              <a:buFont typeface="Trebuchet MS"/>
              <a:defRPr sz="1800">
                <a:solidFill>
                  <a:schemeClr val="lt2"/>
                </a:solidFill>
                <a:latin typeface="Trebuchet MS"/>
                <a:ea typeface="Trebuchet MS"/>
                <a:cs typeface="Trebuchet MS"/>
                <a:sym typeface="Trebuchet M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hyperlink" Target="http://youtube.com/v/_o8auwnJtqE"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thinkuknow.co.uk/parents/Primary/Risk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explore.live.com/windows-live-family-safety"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youtube.com/watch?v=d5kW4pI_VQw"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Shape 68"/>
          <p:cNvSpPr txBox="1">
            <a:spLocks noGrp="1"/>
          </p:cNvSpPr>
          <p:nvPr>
            <p:ph type="ctrTitle"/>
          </p:nvPr>
        </p:nvSpPr>
        <p:spPr>
          <a:xfrm rot="-183804">
            <a:off x="1035602" y="1005108"/>
            <a:ext cx="7763693" cy="1067996"/>
          </a:xfrm>
          <a:prstGeom prst="rect">
            <a:avLst/>
          </a:prstGeom>
        </p:spPr>
        <p:txBody>
          <a:bodyPr lIns="91425" tIns="91425" rIns="91425" bIns="91425" anchor="b" anchorCtr="0">
            <a:noAutofit/>
          </a:bodyPr>
          <a:lstStyle/>
          <a:p>
            <a:pPr algn="r">
              <a:spcBef>
                <a:spcPts val="0"/>
              </a:spcBef>
              <a:buNone/>
            </a:pPr>
            <a:r>
              <a:rPr lang="en-GB" dirty="0">
                <a:latin typeface="Comic Sans MS"/>
                <a:ea typeface="Comic Sans MS"/>
                <a:cs typeface="Comic Sans MS"/>
                <a:sym typeface="Comic Sans MS"/>
              </a:rPr>
              <a:t>E-safety at </a:t>
            </a:r>
            <a:r>
              <a:rPr lang="en-GB" dirty="0" err="1" smtClean="0">
                <a:latin typeface="Comic Sans MS"/>
                <a:ea typeface="Comic Sans MS"/>
                <a:cs typeface="Comic Sans MS"/>
                <a:sym typeface="Comic Sans MS"/>
              </a:rPr>
              <a:t>Summerside</a:t>
            </a:r>
            <a:r>
              <a:rPr lang="en-GB" dirty="0" smtClean="0">
                <a:latin typeface="Comic Sans MS"/>
                <a:ea typeface="Comic Sans MS"/>
                <a:cs typeface="Comic Sans MS"/>
                <a:sym typeface="Comic Sans MS"/>
              </a:rPr>
              <a:t> Primary School</a:t>
            </a:r>
            <a:endParaRPr lang="en-GB" dirty="0">
              <a:latin typeface="Comic Sans MS"/>
              <a:ea typeface="Comic Sans MS"/>
              <a:cs typeface="Comic Sans MS"/>
              <a:sym typeface="Comic Sans MS"/>
            </a:endParaRPr>
          </a:p>
        </p:txBody>
      </p:sp>
      <p:sp>
        <p:nvSpPr>
          <p:cNvPr id="69" name="Shape 69"/>
          <p:cNvSpPr txBox="1">
            <a:spLocks noGrp="1"/>
          </p:cNvSpPr>
          <p:nvPr>
            <p:ph type="subTitle" idx="1"/>
          </p:nvPr>
        </p:nvSpPr>
        <p:spPr>
          <a:xfrm rot="-186991">
            <a:off x="1102116" y="2348618"/>
            <a:ext cx="7576304" cy="393946"/>
          </a:xfrm>
          <a:prstGeom prst="rect">
            <a:avLst/>
          </a:prstGeom>
        </p:spPr>
        <p:txBody>
          <a:bodyPr lIns="91425" tIns="91425" rIns="91425" bIns="91425" anchor="ctr" anchorCtr="0">
            <a:noAutofit/>
          </a:bodyPr>
          <a:lstStyle/>
          <a:p>
            <a:pPr algn="r">
              <a:spcBef>
                <a:spcPts val="0"/>
              </a:spcBef>
              <a:buNone/>
            </a:pPr>
            <a:r>
              <a:rPr lang="en-GB" dirty="0" smtClean="0">
                <a:latin typeface="Comic Sans MS"/>
                <a:ea typeface="Comic Sans MS"/>
                <a:cs typeface="Comic Sans MS"/>
                <a:sym typeface="Comic Sans MS"/>
              </a:rPr>
              <a:t>Tuesday 26</a:t>
            </a:r>
            <a:r>
              <a:rPr lang="en-GB" baseline="30000" dirty="0" smtClean="0">
                <a:latin typeface="Comic Sans MS"/>
                <a:ea typeface="Comic Sans MS"/>
                <a:cs typeface="Comic Sans MS"/>
                <a:sym typeface="Comic Sans MS"/>
              </a:rPr>
              <a:t>th</a:t>
            </a:r>
            <a:r>
              <a:rPr lang="en-GB" dirty="0" smtClean="0">
                <a:latin typeface="Comic Sans MS"/>
                <a:ea typeface="Comic Sans MS"/>
                <a:cs typeface="Comic Sans MS"/>
                <a:sym typeface="Comic Sans MS"/>
              </a:rPr>
              <a:t> April </a:t>
            </a:r>
            <a:endParaRPr lang="en-GB" dirty="0">
              <a:latin typeface="Comic Sans MS"/>
              <a:ea typeface="Comic Sans MS"/>
              <a:cs typeface="Comic Sans MS"/>
              <a:sym typeface="Comic Sans MS"/>
            </a:endParaRPr>
          </a:p>
        </p:txBody>
      </p:sp>
      <p:pic>
        <p:nvPicPr>
          <p:cNvPr id="70" name="Shape 70"/>
          <p:cNvPicPr preferRelativeResize="0"/>
          <p:nvPr/>
        </p:nvPicPr>
        <p:blipFill rotWithShape="1">
          <a:blip r:embed="rId3">
            <a:alphaModFix/>
          </a:blip>
          <a:srcRect t="9313" r="17170"/>
          <a:stretch/>
        </p:blipFill>
        <p:spPr>
          <a:xfrm>
            <a:off x="305900" y="1569737"/>
            <a:ext cx="1309674" cy="20040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What are your children doing online?</a:t>
            </a:r>
          </a:p>
        </p:txBody>
      </p:sp>
      <p:sp>
        <p:nvSpPr>
          <p:cNvPr id="76" name="Shape 76"/>
          <p:cNvSpPr txBox="1">
            <a:spLocks noGrp="1"/>
          </p:cNvSpPr>
          <p:nvPr>
            <p:ph type="body" idx="1"/>
          </p:nvPr>
        </p:nvSpPr>
        <p:spPr>
          <a:xfrm>
            <a:off x="457200" y="1200150"/>
            <a:ext cx="4223399" cy="3394500"/>
          </a:xfrm>
          <a:prstGeom prst="rect">
            <a:avLst/>
          </a:prstGeom>
        </p:spPr>
        <p:txBody>
          <a:bodyPr lIns="91425" tIns="91425" rIns="91425" bIns="91425" anchor="t" anchorCtr="0">
            <a:noAutofit/>
          </a:bodyPr>
          <a:lstStyle/>
          <a:p>
            <a:pPr marL="457200" lvl="0" indent="-419100" rtl="0">
              <a:spcBef>
                <a:spcPts val="0"/>
              </a:spcBef>
              <a:buClr>
                <a:schemeClr val="lt2"/>
              </a:buClr>
              <a:buSzPct val="100000"/>
              <a:buFont typeface="Arial"/>
              <a:buChar char="●"/>
            </a:pPr>
            <a:r>
              <a:rPr lang="en-GB">
                <a:latin typeface="Comic Sans MS"/>
                <a:ea typeface="Comic Sans MS"/>
                <a:cs typeface="Comic Sans MS"/>
                <a:sym typeface="Comic Sans MS"/>
              </a:rPr>
              <a:t>Playing games?</a:t>
            </a:r>
          </a:p>
          <a:p>
            <a:pPr marL="457200" lvl="0" indent="-419100" rtl="0">
              <a:spcBef>
                <a:spcPts val="0"/>
              </a:spcBef>
              <a:buClr>
                <a:schemeClr val="lt2"/>
              </a:buClr>
              <a:buSzPct val="100000"/>
              <a:buFont typeface="Arial"/>
              <a:buChar char="●"/>
            </a:pPr>
            <a:r>
              <a:rPr lang="en-GB">
                <a:latin typeface="Comic Sans MS"/>
                <a:ea typeface="Comic Sans MS"/>
                <a:cs typeface="Comic Sans MS"/>
                <a:sym typeface="Comic Sans MS"/>
              </a:rPr>
              <a:t>Making friends?</a:t>
            </a:r>
          </a:p>
          <a:p>
            <a:pPr marL="457200" lvl="0" indent="-419100" rtl="0">
              <a:spcBef>
                <a:spcPts val="0"/>
              </a:spcBef>
              <a:buClr>
                <a:schemeClr val="lt2"/>
              </a:buClr>
              <a:buSzPct val="100000"/>
              <a:buFont typeface="Arial"/>
              <a:buChar char="●"/>
            </a:pPr>
            <a:r>
              <a:rPr lang="en-GB">
                <a:latin typeface="Comic Sans MS"/>
                <a:ea typeface="Comic Sans MS"/>
                <a:cs typeface="Comic Sans MS"/>
                <a:sym typeface="Comic Sans MS"/>
              </a:rPr>
              <a:t>Talking to people?</a:t>
            </a:r>
          </a:p>
          <a:p>
            <a:pPr marL="457200" lvl="0" indent="-419100" rtl="0">
              <a:spcBef>
                <a:spcPts val="0"/>
              </a:spcBef>
              <a:buClr>
                <a:schemeClr val="lt2"/>
              </a:buClr>
              <a:buSzPct val="100000"/>
              <a:buFont typeface="Arial"/>
              <a:buChar char="●"/>
            </a:pPr>
            <a:r>
              <a:rPr lang="en-GB">
                <a:latin typeface="Comic Sans MS"/>
                <a:ea typeface="Comic Sans MS"/>
                <a:cs typeface="Comic Sans MS"/>
                <a:sym typeface="Comic Sans MS"/>
              </a:rPr>
              <a:t>Sharing?</a:t>
            </a:r>
          </a:p>
          <a:p>
            <a:pPr marL="457200" lvl="0" indent="-419100" rtl="0">
              <a:spcBef>
                <a:spcPts val="0"/>
              </a:spcBef>
              <a:buClr>
                <a:schemeClr val="lt2"/>
              </a:buClr>
              <a:buSzPct val="100000"/>
              <a:buFont typeface="Arial"/>
              <a:buChar char="●"/>
            </a:pPr>
            <a:r>
              <a:rPr lang="en-GB">
                <a:latin typeface="Comic Sans MS"/>
                <a:ea typeface="Comic Sans MS"/>
                <a:cs typeface="Comic Sans MS"/>
                <a:sym typeface="Comic Sans MS"/>
              </a:rPr>
              <a:t>Searching?</a:t>
            </a:r>
          </a:p>
          <a:p>
            <a:pPr marL="457200" lvl="0" indent="-419100">
              <a:spcBef>
                <a:spcPts val="0"/>
              </a:spcBef>
              <a:buClr>
                <a:schemeClr val="lt2"/>
              </a:buClr>
              <a:buSzPct val="100000"/>
              <a:buFont typeface="Arial"/>
              <a:buChar char="●"/>
            </a:pPr>
            <a:r>
              <a:rPr lang="en-GB">
                <a:latin typeface="Comic Sans MS"/>
                <a:ea typeface="Comic Sans MS"/>
                <a:cs typeface="Comic Sans MS"/>
                <a:sym typeface="Comic Sans MS"/>
              </a:rPr>
              <a:t>Homework?</a:t>
            </a:r>
          </a:p>
        </p:txBody>
      </p:sp>
      <p:pic>
        <p:nvPicPr>
          <p:cNvPr id="77" name="Shape 77"/>
          <p:cNvPicPr preferRelativeResize="0"/>
          <p:nvPr/>
        </p:nvPicPr>
        <p:blipFill>
          <a:blip r:embed="rId3">
            <a:alphaModFix/>
          </a:blip>
          <a:stretch>
            <a:fillRect/>
          </a:stretch>
        </p:blipFill>
        <p:spPr>
          <a:xfrm>
            <a:off x="7678412" y="3862649"/>
            <a:ext cx="1398599" cy="1398599"/>
          </a:xfrm>
          <a:prstGeom prst="rect">
            <a:avLst/>
          </a:prstGeom>
          <a:noFill/>
          <a:ln>
            <a:noFill/>
          </a:ln>
        </p:spPr>
      </p:pic>
      <p:pic>
        <p:nvPicPr>
          <p:cNvPr id="78" name="Shape 78"/>
          <p:cNvPicPr preferRelativeResize="0"/>
          <p:nvPr/>
        </p:nvPicPr>
        <p:blipFill>
          <a:blip r:embed="rId4">
            <a:alphaModFix/>
          </a:blip>
          <a:stretch>
            <a:fillRect/>
          </a:stretch>
        </p:blipFill>
        <p:spPr>
          <a:xfrm>
            <a:off x="5138775" y="2866762"/>
            <a:ext cx="2539624" cy="1061575"/>
          </a:xfrm>
          <a:prstGeom prst="rect">
            <a:avLst/>
          </a:prstGeom>
          <a:noFill/>
          <a:ln>
            <a:noFill/>
          </a:ln>
        </p:spPr>
      </p:pic>
      <p:pic>
        <p:nvPicPr>
          <p:cNvPr id="79" name="Shape 79"/>
          <p:cNvPicPr preferRelativeResize="0"/>
          <p:nvPr/>
        </p:nvPicPr>
        <p:blipFill>
          <a:blip r:embed="rId5">
            <a:alphaModFix/>
          </a:blip>
          <a:stretch>
            <a:fillRect/>
          </a:stretch>
        </p:blipFill>
        <p:spPr>
          <a:xfrm>
            <a:off x="4430886" y="770449"/>
            <a:ext cx="1328476" cy="1328476"/>
          </a:xfrm>
          <a:prstGeom prst="rect">
            <a:avLst/>
          </a:prstGeom>
          <a:noFill/>
          <a:ln>
            <a:noFill/>
          </a:ln>
        </p:spPr>
      </p:pic>
      <p:pic>
        <p:nvPicPr>
          <p:cNvPr id="80" name="Shape 80"/>
          <p:cNvPicPr preferRelativeResize="0"/>
          <p:nvPr/>
        </p:nvPicPr>
        <p:blipFill>
          <a:blip r:embed="rId6">
            <a:alphaModFix/>
          </a:blip>
          <a:stretch>
            <a:fillRect/>
          </a:stretch>
        </p:blipFill>
        <p:spPr>
          <a:xfrm>
            <a:off x="8056838" y="2412125"/>
            <a:ext cx="641749" cy="521750"/>
          </a:xfrm>
          <a:prstGeom prst="rect">
            <a:avLst/>
          </a:prstGeom>
          <a:noFill/>
          <a:ln>
            <a:noFill/>
          </a:ln>
        </p:spPr>
      </p:pic>
      <p:pic>
        <p:nvPicPr>
          <p:cNvPr id="81" name="Shape 81"/>
          <p:cNvPicPr preferRelativeResize="0"/>
          <p:nvPr/>
        </p:nvPicPr>
        <p:blipFill>
          <a:blip r:embed="rId7">
            <a:alphaModFix/>
          </a:blip>
          <a:stretch>
            <a:fillRect/>
          </a:stretch>
        </p:blipFill>
        <p:spPr>
          <a:xfrm>
            <a:off x="4658487" y="4233112"/>
            <a:ext cx="757511" cy="757511"/>
          </a:xfrm>
          <a:prstGeom prst="rect">
            <a:avLst/>
          </a:prstGeom>
          <a:noFill/>
          <a:ln>
            <a:noFill/>
          </a:ln>
        </p:spPr>
      </p:pic>
      <p:pic>
        <p:nvPicPr>
          <p:cNvPr id="82" name="Shape 82"/>
          <p:cNvPicPr preferRelativeResize="0"/>
          <p:nvPr/>
        </p:nvPicPr>
        <p:blipFill>
          <a:blip r:embed="rId8">
            <a:alphaModFix/>
          </a:blip>
          <a:stretch>
            <a:fillRect/>
          </a:stretch>
        </p:blipFill>
        <p:spPr>
          <a:xfrm>
            <a:off x="4774249" y="2245887"/>
            <a:ext cx="641749" cy="651737"/>
          </a:xfrm>
          <a:prstGeom prst="rect">
            <a:avLst/>
          </a:prstGeom>
          <a:noFill/>
          <a:ln>
            <a:noFill/>
          </a:ln>
        </p:spPr>
      </p:pic>
      <p:pic>
        <p:nvPicPr>
          <p:cNvPr id="83" name="Shape 83"/>
          <p:cNvPicPr preferRelativeResize="0"/>
          <p:nvPr/>
        </p:nvPicPr>
        <p:blipFill>
          <a:blip r:embed="rId9">
            <a:alphaModFix/>
          </a:blip>
          <a:stretch>
            <a:fillRect/>
          </a:stretch>
        </p:blipFill>
        <p:spPr>
          <a:xfrm>
            <a:off x="6574162" y="1576075"/>
            <a:ext cx="882600" cy="882600"/>
          </a:xfrm>
          <a:prstGeom prst="rect">
            <a:avLst/>
          </a:prstGeom>
          <a:noFill/>
          <a:ln>
            <a:noFill/>
          </a:ln>
        </p:spPr>
      </p:pic>
      <p:pic>
        <p:nvPicPr>
          <p:cNvPr id="84" name="Shape 84"/>
          <p:cNvPicPr preferRelativeResize="0"/>
          <p:nvPr/>
        </p:nvPicPr>
        <p:blipFill>
          <a:blip r:embed="rId10">
            <a:alphaModFix/>
          </a:blip>
          <a:stretch>
            <a:fillRect/>
          </a:stretch>
        </p:blipFill>
        <p:spPr>
          <a:xfrm>
            <a:off x="7871412" y="830524"/>
            <a:ext cx="1012624" cy="1012624"/>
          </a:xfrm>
          <a:prstGeom prst="rect">
            <a:avLst/>
          </a:prstGeom>
          <a:noFill/>
          <a:ln>
            <a:noFill/>
          </a:ln>
        </p:spPr>
      </p:pic>
      <p:pic>
        <p:nvPicPr>
          <p:cNvPr id="85" name="Shape 85"/>
          <p:cNvPicPr preferRelativeResize="0"/>
          <p:nvPr/>
        </p:nvPicPr>
        <p:blipFill>
          <a:blip r:embed="rId11">
            <a:alphaModFix/>
          </a:blip>
          <a:stretch>
            <a:fillRect/>
          </a:stretch>
        </p:blipFill>
        <p:spPr>
          <a:xfrm>
            <a:off x="6101225" y="4126830"/>
            <a:ext cx="1012625" cy="97009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Shape 90"/>
          <p:cNvSpPr txBox="1">
            <a:spLocks noGrp="1"/>
          </p:cNvSpPr>
          <p:nvPr>
            <p:ph type="title"/>
          </p:nvPr>
        </p:nvSpPr>
        <p:spPr>
          <a:xfrm rot="-228134">
            <a:off x="464207" y="367903"/>
            <a:ext cx="8215583" cy="859729"/>
          </a:xfrm>
          <a:prstGeom prst="rect">
            <a:avLst/>
          </a:prstGeom>
        </p:spPr>
        <p:txBody>
          <a:bodyPr lIns="91425" tIns="91425" rIns="91425" bIns="91425" anchor="ctr" anchorCtr="0">
            <a:noAutofit/>
          </a:bodyPr>
          <a:lstStyle/>
          <a:p>
            <a:pPr algn="ctr">
              <a:spcBef>
                <a:spcPts val="0"/>
              </a:spcBef>
              <a:buNone/>
            </a:pPr>
            <a:r>
              <a:rPr lang="en-GB">
                <a:latin typeface="Comic Sans MS"/>
                <a:ea typeface="Comic Sans MS"/>
                <a:cs typeface="Comic Sans MS"/>
                <a:sym typeface="Comic Sans MS"/>
              </a:rPr>
              <a:t>Watch this and see what the children in this situation think. </a:t>
            </a:r>
          </a:p>
        </p:txBody>
      </p:sp>
      <p:sp>
        <p:nvSpPr>
          <p:cNvPr id="91" name="Shape 91">
            <a:hlinkClick r:id="rId3"/>
          </p:cNvPr>
          <p:cNvSpPr/>
          <p:nvPr/>
        </p:nvSpPr>
        <p:spPr>
          <a:xfrm>
            <a:off x="2286000" y="1459800"/>
            <a:ext cx="4572000" cy="3429000"/>
          </a:xfrm>
          <a:prstGeom prst="rect">
            <a:avLst/>
          </a:prstGeom>
          <a:blipFill>
            <a:blip r:embed="rId4">
              <a:alphaModFix/>
            </a:blip>
            <a:stretch>
              <a:fillRect/>
            </a:stretch>
          </a:blipFill>
          <a:ln>
            <a:noFill/>
          </a:ln>
        </p:spPr>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Shape 96"/>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This is how the children reacted!</a:t>
            </a:r>
          </a:p>
        </p:txBody>
      </p:sp>
      <p:sp>
        <p:nvSpPr>
          <p:cNvPr id="97" name="Shape 97"/>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marL="457200" lvl="0" indent="-419100" algn="ctr" rtl="0">
              <a:spcBef>
                <a:spcPts val="0"/>
              </a:spcBef>
              <a:buClr>
                <a:schemeClr val="lt2"/>
              </a:buClr>
              <a:buSzPct val="100000"/>
              <a:buFont typeface="Arial"/>
              <a:buChar char="●"/>
            </a:pPr>
            <a:r>
              <a:rPr lang="en-GB">
                <a:latin typeface="Comic Sans MS"/>
                <a:ea typeface="Comic Sans MS"/>
                <a:cs typeface="Comic Sans MS"/>
                <a:sym typeface="Comic Sans MS"/>
              </a:rPr>
              <a:t>Where are the adults?</a:t>
            </a:r>
          </a:p>
          <a:p>
            <a:pPr marL="457200" lvl="0" indent="-419100" algn="ctr" rtl="0">
              <a:spcBef>
                <a:spcPts val="0"/>
              </a:spcBef>
              <a:buClr>
                <a:schemeClr val="lt2"/>
              </a:buClr>
              <a:buSzPct val="100000"/>
              <a:buFont typeface="Arial"/>
              <a:buChar char="●"/>
            </a:pPr>
            <a:r>
              <a:rPr lang="en-GB">
                <a:latin typeface="Comic Sans MS"/>
                <a:ea typeface="Comic Sans MS"/>
                <a:cs typeface="Comic Sans MS"/>
                <a:sym typeface="Comic Sans MS"/>
              </a:rPr>
              <a:t>She shouldn’t put the information on the website in the first place.</a:t>
            </a:r>
          </a:p>
          <a:p>
            <a:pPr marL="457200" lvl="0" indent="-419100" algn="ctr" rtl="0">
              <a:spcBef>
                <a:spcPts val="0"/>
              </a:spcBef>
              <a:buClr>
                <a:schemeClr val="lt2"/>
              </a:buClr>
              <a:buSzPct val="100000"/>
              <a:buFont typeface="Arial"/>
              <a:buChar char="●"/>
            </a:pPr>
            <a:r>
              <a:rPr lang="en-GB">
                <a:latin typeface="Comic Sans MS"/>
                <a:ea typeface="Comic Sans MS"/>
                <a:cs typeface="Comic Sans MS"/>
                <a:sym typeface="Comic Sans MS"/>
              </a:rPr>
              <a:t>I wouldn’t leave the door open for strangers to come in.</a:t>
            </a:r>
          </a:p>
          <a:p>
            <a:pPr marL="457200" lvl="0" indent="-419100" algn="ctr" rtl="0">
              <a:spcBef>
                <a:spcPts val="0"/>
              </a:spcBef>
              <a:buClr>
                <a:schemeClr val="lt2"/>
              </a:buClr>
              <a:buSzPct val="100000"/>
              <a:buFont typeface="Arial"/>
              <a:buChar char="●"/>
            </a:pPr>
            <a:r>
              <a:rPr lang="en-GB">
                <a:latin typeface="Comic Sans MS"/>
                <a:ea typeface="Comic Sans MS"/>
                <a:cs typeface="Comic Sans MS"/>
                <a:sym typeface="Comic Sans MS"/>
              </a:rPr>
              <a:t>I am angry</a:t>
            </a:r>
          </a:p>
          <a:p>
            <a:pPr marL="457200" lvl="0" indent="-419100" algn="ctr">
              <a:spcBef>
                <a:spcPts val="0"/>
              </a:spcBef>
              <a:buClr>
                <a:schemeClr val="lt2"/>
              </a:buClr>
              <a:buSzPct val="100000"/>
              <a:buFont typeface="Arial"/>
              <a:buChar char="●"/>
            </a:pPr>
            <a:r>
              <a:rPr lang="en-GB">
                <a:latin typeface="Comic Sans MS"/>
                <a:ea typeface="Comic Sans MS"/>
                <a:cs typeface="Comic Sans MS"/>
                <a:sym typeface="Comic Sans MS"/>
              </a:rPr>
              <a:t>I am scared.</a:t>
            </a: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Shape 102"/>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Top tips for gaming</a:t>
            </a:r>
          </a:p>
        </p:txBody>
      </p:sp>
      <p:sp>
        <p:nvSpPr>
          <p:cNvPr id="103" name="Shape 103"/>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algn="ctr" rtl="0">
              <a:spcBef>
                <a:spcPts val="0"/>
              </a:spcBef>
              <a:buNone/>
            </a:pPr>
            <a:r>
              <a:rPr lang="en-GB">
                <a:latin typeface="Comic Sans MS"/>
                <a:ea typeface="Comic Sans MS"/>
                <a:cs typeface="Comic Sans MS"/>
                <a:sym typeface="Comic Sans MS"/>
              </a:rPr>
              <a:t>Check the age rating on the box</a:t>
            </a:r>
          </a:p>
          <a:p>
            <a:pPr algn="ctr" rtl="0">
              <a:spcBef>
                <a:spcPts val="0"/>
              </a:spcBef>
              <a:buNone/>
            </a:pPr>
            <a:endParaRPr>
              <a:latin typeface="Comic Sans MS"/>
              <a:ea typeface="Comic Sans MS"/>
              <a:cs typeface="Comic Sans MS"/>
              <a:sym typeface="Comic Sans MS"/>
            </a:endParaRPr>
          </a:p>
          <a:p>
            <a:pPr algn="ctr" rtl="0">
              <a:spcBef>
                <a:spcPts val="0"/>
              </a:spcBef>
              <a:buNone/>
            </a:pPr>
            <a:endParaRPr>
              <a:latin typeface="Comic Sans MS"/>
              <a:ea typeface="Comic Sans MS"/>
              <a:cs typeface="Comic Sans MS"/>
              <a:sym typeface="Comic Sans MS"/>
            </a:endParaRPr>
          </a:p>
          <a:p>
            <a:pPr algn="ctr" rtl="0">
              <a:spcBef>
                <a:spcPts val="0"/>
              </a:spcBef>
              <a:buNone/>
            </a:pPr>
            <a:endParaRPr>
              <a:latin typeface="Comic Sans MS"/>
              <a:ea typeface="Comic Sans MS"/>
              <a:cs typeface="Comic Sans MS"/>
              <a:sym typeface="Comic Sans MS"/>
            </a:endParaRPr>
          </a:p>
          <a:p>
            <a:pPr algn="ctr" rtl="0">
              <a:spcBef>
                <a:spcPts val="0"/>
              </a:spcBef>
              <a:buNone/>
            </a:pPr>
            <a:endParaRPr>
              <a:latin typeface="Comic Sans MS"/>
              <a:ea typeface="Comic Sans MS"/>
              <a:cs typeface="Comic Sans MS"/>
              <a:sym typeface="Comic Sans MS"/>
            </a:endParaRPr>
          </a:p>
          <a:p>
            <a:pPr algn="ctr">
              <a:spcBef>
                <a:spcPts val="0"/>
              </a:spcBef>
              <a:buNone/>
            </a:pPr>
            <a:r>
              <a:rPr lang="en-GB">
                <a:latin typeface="Comic Sans MS"/>
                <a:ea typeface="Comic Sans MS"/>
                <a:cs typeface="Comic Sans MS"/>
                <a:sym typeface="Comic Sans MS"/>
              </a:rPr>
              <a:t>It is for </a:t>
            </a:r>
            <a:r>
              <a:rPr lang="en-GB" b="1" u="sng">
                <a:latin typeface="Comic Sans MS"/>
                <a:ea typeface="Comic Sans MS"/>
                <a:cs typeface="Comic Sans MS"/>
                <a:sym typeface="Comic Sans MS"/>
              </a:rPr>
              <a:t>their</a:t>
            </a:r>
            <a:r>
              <a:rPr lang="en-GB">
                <a:latin typeface="Comic Sans MS"/>
                <a:ea typeface="Comic Sans MS"/>
                <a:cs typeface="Comic Sans MS"/>
                <a:sym typeface="Comic Sans MS"/>
              </a:rPr>
              <a:t> safety! </a:t>
            </a:r>
          </a:p>
        </p:txBody>
      </p:sp>
      <p:pic>
        <p:nvPicPr>
          <p:cNvPr id="104" name="Shape 104"/>
          <p:cNvPicPr preferRelativeResize="0"/>
          <p:nvPr/>
        </p:nvPicPr>
        <p:blipFill>
          <a:blip r:embed="rId3">
            <a:alphaModFix/>
          </a:blip>
          <a:stretch>
            <a:fillRect/>
          </a:stretch>
        </p:blipFill>
        <p:spPr>
          <a:xfrm>
            <a:off x="1771650" y="1986250"/>
            <a:ext cx="5810250" cy="19812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rot="-228134">
            <a:off x="1149432" y="167078"/>
            <a:ext cx="8215583" cy="859729"/>
          </a:xfrm>
          <a:prstGeom prst="rect">
            <a:avLst/>
          </a:prstGeom>
        </p:spPr>
        <p:txBody>
          <a:bodyPr lIns="91425" tIns="91425" rIns="91425" bIns="91425" anchor="ctr" anchorCtr="0">
            <a:noAutofit/>
          </a:bodyPr>
          <a:lstStyle/>
          <a:p>
            <a:pPr lvl="0" rtl="0">
              <a:spcBef>
                <a:spcPts val="0"/>
              </a:spcBef>
              <a:buClr>
                <a:schemeClr val="dk2"/>
              </a:buClr>
              <a:buSzPct val="30555"/>
              <a:buFont typeface="Arial"/>
              <a:buNone/>
            </a:pPr>
            <a:r>
              <a:rPr lang="en-GB">
                <a:latin typeface="Comic Sans MS"/>
                <a:ea typeface="Comic Sans MS"/>
                <a:cs typeface="Comic Sans MS"/>
                <a:sym typeface="Comic Sans MS"/>
              </a:rPr>
              <a:t>Top tips for gaming</a:t>
            </a:r>
          </a:p>
          <a:p>
            <a:pPr>
              <a:spcBef>
                <a:spcPts val="0"/>
              </a:spcBef>
              <a:buNone/>
            </a:pPr>
            <a:endParaRPr/>
          </a:p>
        </p:txBody>
      </p:sp>
      <p:sp>
        <p:nvSpPr>
          <p:cNvPr id="110" name="Shape 110"/>
          <p:cNvSpPr txBox="1">
            <a:spLocks noGrp="1"/>
          </p:cNvSpPr>
          <p:nvPr>
            <p:ph type="body" idx="1"/>
          </p:nvPr>
        </p:nvSpPr>
        <p:spPr>
          <a:xfrm>
            <a:off x="457200" y="847050"/>
            <a:ext cx="8229600" cy="3808800"/>
          </a:xfrm>
          <a:prstGeom prst="rect">
            <a:avLst/>
          </a:prstGeom>
        </p:spPr>
        <p:txBody>
          <a:bodyPr lIns="91425" tIns="91425" rIns="91425" bIns="91425" anchor="t" anchorCtr="0">
            <a:noAutofit/>
          </a:bodyPr>
          <a:lstStyle/>
          <a:p>
            <a:pPr algn="ctr" rtl="0">
              <a:spcBef>
                <a:spcPts val="0"/>
              </a:spcBef>
              <a:buNone/>
            </a:pPr>
            <a:r>
              <a:rPr lang="en-GB" sz="2400">
                <a:latin typeface="Comic Sans MS"/>
                <a:ea typeface="Comic Sans MS"/>
                <a:cs typeface="Comic Sans MS"/>
                <a:sym typeface="Comic Sans MS"/>
              </a:rPr>
              <a:t>At this age you need to be aware of the games your child plays and the different things they can do on them. </a:t>
            </a:r>
          </a:p>
          <a:p>
            <a:pPr algn="ctr" rtl="0">
              <a:spcBef>
                <a:spcPts val="0"/>
              </a:spcBef>
              <a:buNone/>
            </a:pPr>
            <a:r>
              <a:rPr lang="en-GB" sz="2400">
                <a:latin typeface="Comic Sans MS"/>
                <a:ea typeface="Comic Sans MS"/>
                <a:cs typeface="Comic Sans MS"/>
                <a:sym typeface="Comic Sans MS"/>
              </a:rPr>
              <a:t>The easiest way to find out about the games your child is playing is by joining in! </a:t>
            </a:r>
          </a:p>
          <a:p>
            <a:pPr algn="ctr" rtl="0">
              <a:spcBef>
                <a:spcPts val="0"/>
              </a:spcBef>
              <a:buNone/>
            </a:pPr>
            <a:r>
              <a:rPr lang="en-GB" sz="2400">
                <a:latin typeface="Comic Sans MS"/>
                <a:ea typeface="Comic Sans MS"/>
                <a:cs typeface="Comic Sans MS"/>
                <a:sym typeface="Comic Sans MS"/>
              </a:rPr>
              <a:t>Get your child to teach you how to play the game and, if they are happy, play alongside them. </a:t>
            </a:r>
          </a:p>
          <a:p>
            <a:pPr algn="ctr" rtl="0">
              <a:spcBef>
                <a:spcPts val="0"/>
              </a:spcBef>
              <a:buNone/>
            </a:pPr>
            <a:r>
              <a:rPr lang="en-GB" sz="2400">
                <a:latin typeface="Comic Sans MS"/>
                <a:ea typeface="Comic Sans MS"/>
                <a:cs typeface="Comic Sans MS"/>
                <a:sym typeface="Comic Sans MS"/>
              </a:rPr>
              <a:t>Who knows, you might even win! </a:t>
            </a:r>
          </a:p>
          <a:p>
            <a:pPr algn="ctr">
              <a:spcBef>
                <a:spcPts val="0"/>
              </a:spcBef>
              <a:buNone/>
            </a:pPr>
            <a:r>
              <a:rPr lang="en-GB" sz="2400">
                <a:latin typeface="Comic Sans MS"/>
                <a:ea typeface="Comic Sans MS"/>
                <a:cs typeface="Comic Sans MS"/>
                <a:sym typeface="Comic Sans MS"/>
              </a:rPr>
              <a:t>You might want to ask them:</a:t>
            </a:r>
          </a:p>
        </p:txBody>
      </p:sp>
      <p:pic>
        <p:nvPicPr>
          <p:cNvPr id="111" name="Shape 111"/>
          <p:cNvPicPr preferRelativeResize="0"/>
          <p:nvPr/>
        </p:nvPicPr>
        <p:blipFill>
          <a:blip r:embed="rId3">
            <a:alphaModFix/>
          </a:blip>
          <a:stretch>
            <a:fillRect/>
          </a:stretch>
        </p:blipFill>
        <p:spPr>
          <a:xfrm>
            <a:off x="7221850" y="3388250"/>
            <a:ext cx="1794850" cy="17948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a:spcBef>
                <a:spcPts val="0"/>
              </a:spcBef>
              <a:buNone/>
            </a:pPr>
            <a:r>
              <a:rPr lang="en-GB">
                <a:latin typeface="Comic Sans MS"/>
                <a:ea typeface="Comic Sans MS"/>
                <a:cs typeface="Comic Sans MS"/>
                <a:sym typeface="Comic Sans MS"/>
              </a:rPr>
              <a:t>Top tips for gaming</a:t>
            </a:r>
          </a:p>
        </p:txBody>
      </p:sp>
      <p:sp>
        <p:nvSpPr>
          <p:cNvPr id="117" name="Shape 117"/>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Why they like the game?</a:t>
            </a:r>
          </a:p>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What’s so fun about it?</a:t>
            </a:r>
          </a:p>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Who uses it at school?</a:t>
            </a:r>
          </a:p>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What’s the name of their character?</a:t>
            </a:r>
          </a:p>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Who can you talk to?</a:t>
            </a:r>
          </a:p>
          <a:p>
            <a:pPr marL="457200" lvl="0" indent="-419100" rtl="0">
              <a:lnSpc>
                <a:spcPct val="115000"/>
              </a:lnSpc>
              <a:spcBef>
                <a:spcPts val="800"/>
              </a:spcBef>
              <a:spcAft>
                <a:spcPts val="800"/>
              </a:spcAft>
              <a:buClr>
                <a:schemeClr val="lt2"/>
              </a:buClr>
              <a:buSzPct val="100000"/>
              <a:buFont typeface="Arial"/>
              <a:buChar char="●"/>
            </a:pPr>
            <a:r>
              <a:rPr lang="en-GB">
                <a:latin typeface="Comic Sans MS"/>
                <a:ea typeface="Comic Sans MS"/>
                <a:cs typeface="Comic Sans MS"/>
                <a:sym typeface="Comic Sans MS"/>
              </a:rPr>
              <a:t>Who are their friends in the game?</a:t>
            </a:r>
          </a:p>
        </p:txBody>
      </p:sp>
      <p:pic>
        <p:nvPicPr>
          <p:cNvPr id="118" name="Shape 118"/>
          <p:cNvPicPr preferRelativeResize="0"/>
          <p:nvPr/>
        </p:nvPicPr>
        <p:blipFill rotWithShape="1">
          <a:blip r:embed="rId3">
            <a:alphaModFix/>
          </a:blip>
          <a:srcRect l="23140" t="14331" r="20073" b="13215"/>
          <a:stretch/>
        </p:blipFill>
        <p:spPr>
          <a:xfrm>
            <a:off x="6374800" y="148475"/>
            <a:ext cx="2025949" cy="25848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Shape 123"/>
          <p:cNvPicPr preferRelativeResize="0"/>
          <p:nvPr/>
        </p:nvPicPr>
        <p:blipFill>
          <a:blip r:embed="rId3">
            <a:alphaModFix/>
          </a:blip>
          <a:stretch>
            <a:fillRect/>
          </a:stretch>
        </p:blipFill>
        <p:spPr>
          <a:xfrm>
            <a:off x="296925" y="353125"/>
            <a:ext cx="4488550" cy="1402675"/>
          </a:xfrm>
          <a:prstGeom prst="rect">
            <a:avLst/>
          </a:prstGeom>
          <a:noFill/>
          <a:ln>
            <a:noFill/>
          </a:ln>
        </p:spPr>
      </p:pic>
      <p:pic>
        <p:nvPicPr>
          <p:cNvPr id="124" name="Shape 124"/>
          <p:cNvPicPr preferRelativeResize="0"/>
          <p:nvPr/>
        </p:nvPicPr>
        <p:blipFill>
          <a:blip r:embed="rId4">
            <a:alphaModFix/>
          </a:blip>
          <a:stretch>
            <a:fillRect/>
          </a:stretch>
        </p:blipFill>
        <p:spPr>
          <a:xfrm>
            <a:off x="414350" y="2427675"/>
            <a:ext cx="3143250" cy="2009775"/>
          </a:xfrm>
          <a:prstGeom prst="rect">
            <a:avLst/>
          </a:prstGeom>
          <a:noFill/>
          <a:ln>
            <a:noFill/>
          </a:ln>
        </p:spPr>
      </p:pic>
      <p:pic>
        <p:nvPicPr>
          <p:cNvPr id="125" name="Shape 125"/>
          <p:cNvPicPr preferRelativeResize="0"/>
          <p:nvPr/>
        </p:nvPicPr>
        <p:blipFill>
          <a:blip r:embed="rId5">
            <a:alphaModFix/>
          </a:blip>
          <a:stretch>
            <a:fillRect/>
          </a:stretch>
        </p:blipFill>
        <p:spPr>
          <a:xfrm>
            <a:off x="5035653" y="2041000"/>
            <a:ext cx="3858844" cy="21706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rot="-228134">
            <a:off x="464207" y="673603"/>
            <a:ext cx="8215583" cy="859729"/>
          </a:xfrm>
          <a:prstGeom prst="rect">
            <a:avLst/>
          </a:prstGeom>
        </p:spPr>
        <p:txBody>
          <a:bodyPr lIns="91425" tIns="91425" rIns="91425" bIns="91425" anchor="ctr" anchorCtr="0">
            <a:noAutofit/>
          </a:bodyPr>
          <a:lstStyle/>
          <a:p>
            <a:pPr algn="ctr">
              <a:spcBef>
                <a:spcPts val="0"/>
              </a:spcBef>
              <a:buNone/>
            </a:pPr>
            <a:r>
              <a:rPr lang="en-GB">
                <a:latin typeface="Comic Sans MS"/>
                <a:ea typeface="Comic Sans MS"/>
                <a:cs typeface="Comic Sans MS"/>
                <a:sym typeface="Comic Sans MS"/>
              </a:rPr>
              <a:t>These games are suitable for children but they still need supervising!</a:t>
            </a:r>
          </a:p>
        </p:txBody>
      </p:sp>
      <p:pic>
        <p:nvPicPr>
          <p:cNvPr id="131" name="Shape 131"/>
          <p:cNvPicPr preferRelativeResize="0"/>
          <p:nvPr/>
        </p:nvPicPr>
        <p:blipFill>
          <a:blip r:embed="rId3">
            <a:alphaModFix/>
          </a:blip>
          <a:stretch>
            <a:fillRect/>
          </a:stretch>
        </p:blipFill>
        <p:spPr>
          <a:xfrm>
            <a:off x="2799625" y="2141075"/>
            <a:ext cx="3370099" cy="25073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Shape 136"/>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Talking to people</a:t>
            </a:r>
          </a:p>
        </p:txBody>
      </p:sp>
      <p:sp>
        <p:nvSpPr>
          <p:cNvPr id="137" name="Shape 137"/>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lvl="0" algn="ctr" rtl="0">
              <a:lnSpc>
                <a:spcPct val="115000"/>
              </a:lnSpc>
              <a:spcBef>
                <a:spcPts val="0"/>
              </a:spcBef>
              <a:spcAft>
                <a:spcPts val="800"/>
              </a:spcAft>
              <a:buClr>
                <a:schemeClr val="dk2"/>
              </a:buClr>
              <a:buSzPct val="45833"/>
              <a:buFont typeface="Arial"/>
              <a:buNone/>
            </a:pPr>
            <a:r>
              <a:rPr lang="en-GB" sz="2400">
                <a:latin typeface="Comic Sans MS"/>
                <a:ea typeface="Comic Sans MS"/>
                <a:cs typeface="Comic Sans MS"/>
                <a:sym typeface="Comic Sans MS"/>
              </a:rPr>
              <a:t>Children use the internet to talk to people in a number of different ways: emailing, instant messaging, webcam and chat rooms. Chatting online can feel different to chatting face-to-face. It can be easier to say and reveal things that you wouldn’t in the real world.</a:t>
            </a:r>
          </a:p>
          <a:p>
            <a:pPr lvl="0" algn="ctr" rtl="0">
              <a:lnSpc>
                <a:spcPct val="115000"/>
              </a:lnSpc>
              <a:spcBef>
                <a:spcPts val="0"/>
              </a:spcBef>
              <a:spcAft>
                <a:spcPts val="800"/>
              </a:spcAft>
              <a:buClr>
                <a:schemeClr val="dk2"/>
              </a:buClr>
              <a:buSzPct val="45833"/>
              <a:buFont typeface="Arial"/>
              <a:buNone/>
            </a:pPr>
            <a:r>
              <a:rPr lang="en-GB" sz="2400">
                <a:latin typeface="Comic Sans MS"/>
                <a:ea typeface="Comic Sans MS"/>
                <a:cs typeface="Comic Sans MS"/>
                <a:sym typeface="Comic Sans MS"/>
              </a:rPr>
              <a:t>At this age, you should make sure that you are happy with the people that they talking to so you can help to protect them from any </a:t>
            </a:r>
            <a:r>
              <a:rPr lang="en-GB" sz="2400" b="1">
                <a:latin typeface="Comic Sans MS"/>
                <a:ea typeface="Comic Sans MS"/>
                <a:cs typeface="Comic Sans MS"/>
                <a:sym typeface="Comic Sans MS"/>
                <a:hlinkClick r:id="rId3"/>
              </a:rPr>
              <a:t>risks</a:t>
            </a:r>
            <a:r>
              <a:rPr lang="en-GB" sz="2400">
                <a:latin typeface="Comic Sans MS"/>
                <a:ea typeface="Comic Sans MS"/>
                <a:cs typeface="Comic Sans MS"/>
                <a:sym typeface="Comic Sans MS"/>
              </a:rPr>
              <a:t> they might encounter</a:t>
            </a:r>
          </a:p>
          <a:p>
            <a:pPr algn="ctr">
              <a:spcBef>
                <a:spcPts val="0"/>
              </a:spcBef>
              <a:buNone/>
            </a:pPr>
            <a:endParaRPr sz="2400">
              <a:latin typeface="Comic Sans MS"/>
              <a:ea typeface="Comic Sans MS"/>
              <a:cs typeface="Comic Sans MS"/>
              <a:sym typeface="Comic Sans MS"/>
            </a:endParaRPr>
          </a:p>
        </p:txBody>
      </p:sp>
      <p:pic>
        <p:nvPicPr>
          <p:cNvPr id="138" name="Shape 138"/>
          <p:cNvPicPr preferRelativeResize="0"/>
          <p:nvPr/>
        </p:nvPicPr>
        <p:blipFill>
          <a:blip r:embed="rId4">
            <a:alphaModFix/>
          </a:blip>
          <a:stretch>
            <a:fillRect/>
          </a:stretch>
        </p:blipFill>
        <p:spPr>
          <a:xfrm>
            <a:off x="6614525" y="65125"/>
            <a:ext cx="2022401" cy="10477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a:spcBef>
                <a:spcPts val="0"/>
              </a:spcBef>
              <a:buNone/>
            </a:pPr>
            <a:r>
              <a:rPr lang="en-GB">
                <a:latin typeface="Comic Sans MS"/>
                <a:ea typeface="Comic Sans MS"/>
                <a:cs typeface="Comic Sans MS"/>
                <a:sym typeface="Comic Sans MS"/>
              </a:rPr>
              <a:t>Instant Messaging</a:t>
            </a:r>
          </a:p>
        </p:txBody>
      </p:sp>
      <p:sp>
        <p:nvSpPr>
          <p:cNvPr id="144" name="Shape 144"/>
          <p:cNvSpPr txBox="1">
            <a:spLocks noGrp="1"/>
          </p:cNvSpPr>
          <p:nvPr>
            <p:ph type="body" idx="1"/>
          </p:nvPr>
        </p:nvSpPr>
        <p:spPr>
          <a:xfrm>
            <a:off x="244525" y="1200150"/>
            <a:ext cx="8442300" cy="3394500"/>
          </a:xfrm>
          <a:prstGeom prst="rect">
            <a:avLst/>
          </a:prstGeom>
        </p:spPr>
        <p:txBody>
          <a:bodyPr lIns="91425" tIns="91425" rIns="91425" bIns="91425" anchor="t" anchorCtr="0">
            <a:noAutofit/>
          </a:bodyPr>
          <a:lstStyle/>
          <a:p>
            <a:pPr lvl="0" algn="ctr" rtl="0">
              <a:lnSpc>
                <a:spcPct val="115000"/>
              </a:lnSpc>
              <a:spcBef>
                <a:spcPts val="0"/>
              </a:spcBef>
              <a:spcAft>
                <a:spcPts val="800"/>
              </a:spcAft>
              <a:buNone/>
            </a:pPr>
            <a:r>
              <a:rPr lang="en-GB" sz="2400">
                <a:latin typeface="Comic Sans MS"/>
                <a:ea typeface="Comic Sans MS"/>
                <a:cs typeface="Comic Sans MS"/>
                <a:sym typeface="Comic Sans MS"/>
              </a:rPr>
              <a:t>Instant messaging (IM) is instant text chat between two or more people. This tends to be private un-moderated chat. You can build a list of ‘friends’ or ‘buddies’ that you can chat to, they can see when you are online and start conversations with you. It is important for children to know how to manage this list, for example by blocking contacts they don’t want to talk to.</a:t>
            </a:r>
          </a:p>
        </p:txBody>
      </p:sp>
      <p:pic>
        <p:nvPicPr>
          <p:cNvPr id="145" name="Shape 145"/>
          <p:cNvPicPr preferRelativeResize="0"/>
          <p:nvPr/>
        </p:nvPicPr>
        <p:blipFill>
          <a:blip r:embed="rId3">
            <a:alphaModFix/>
          </a:blip>
          <a:stretch>
            <a:fillRect/>
          </a:stretch>
        </p:blipFill>
        <p:spPr>
          <a:xfrm>
            <a:off x="7522725" y="148450"/>
            <a:ext cx="1112874" cy="111287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a:spcBef>
                <a:spcPts val="0"/>
              </a:spcBef>
              <a:buNone/>
            </a:pPr>
            <a:r>
              <a:rPr lang="en-GB">
                <a:latin typeface="Comic Sans MS"/>
                <a:ea typeface="Comic Sans MS"/>
                <a:cs typeface="Comic Sans MS"/>
                <a:sym typeface="Comic Sans MS"/>
              </a:rPr>
              <a:t>Instant Messaging</a:t>
            </a:r>
          </a:p>
        </p:txBody>
      </p:sp>
      <p:sp>
        <p:nvSpPr>
          <p:cNvPr id="151" name="Shape 151"/>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lvl="0" algn="ctr" rtl="0">
              <a:lnSpc>
                <a:spcPct val="115000"/>
              </a:lnSpc>
              <a:spcBef>
                <a:spcPts val="0"/>
              </a:spcBef>
              <a:spcAft>
                <a:spcPts val="800"/>
              </a:spcAft>
              <a:buNone/>
            </a:pPr>
            <a:r>
              <a:rPr lang="en-GB" sz="2400">
                <a:latin typeface="Comic Sans MS"/>
                <a:ea typeface="Comic Sans MS"/>
                <a:cs typeface="Comic Sans MS"/>
                <a:sym typeface="Comic Sans MS"/>
              </a:rPr>
              <a:t>Windows Live Messenger is a popular IM service; however, many sites, including Facebook, provide instant messaging.</a:t>
            </a:r>
          </a:p>
          <a:p>
            <a:pPr lvl="0" algn="ctr" rtl="0">
              <a:lnSpc>
                <a:spcPct val="115000"/>
              </a:lnSpc>
              <a:spcBef>
                <a:spcPts val="0"/>
              </a:spcBef>
              <a:spcAft>
                <a:spcPts val="800"/>
              </a:spcAft>
              <a:buNone/>
            </a:pPr>
            <a:endParaRPr sz="2400">
              <a:latin typeface="Comic Sans MS"/>
              <a:ea typeface="Comic Sans MS"/>
              <a:cs typeface="Comic Sans MS"/>
              <a:sym typeface="Comic Sans MS"/>
            </a:endParaRPr>
          </a:p>
          <a:p>
            <a:pPr lvl="0" algn="ctr" rtl="0">
              <a:lnSpc>
                <a:spcPct val="115000"/>
              </a:lnSpc>
              <a:spcBef>
                <a:spcPts val="0"/>
              </a:spcBef>
              <a:spcAft>
                <a:spcPts val="800"/>
              </a:spcAft>
              <a:buClr>
                <a:schemeClr val="dk2"/>
              </a:buClr>
              <a:buSzPct val="36666"/>
              <a:buFont typeface="Arial"/>
              <a:buNone/>
            </a:pPr>
            <a:r>
              <a:rPr lang="en-GB">
                <a:latin typeface="Comic Sans MS"/>
                <a:ea typeface="Comic Sans MS"/>
                <a:cs typeface="Comic Sans MS"/>
                <a:sym typeface="Comic Sans MS"/>
              </a:rPr>
              <a:t>Should primary school children have a facebook account? </a:t>
            </a:r>
          </a:p>
          <a:p>
            <a:pPr algn="ctr">
              <a:spcBef>
                <a:spcPts val="0"/>
              </a:spcBef>
              <a:buNone/>
            </a:pPr>
            <a:endParaRPr sz="2400">
              <a:latin typeface="Comic Sans MS"/>
              <a:ea typeface="Comic Sans MS"/>
              <a:cs typeface="Comic Sans MS"/>
              <a:sym typeface="Comic Sans MS"/>
            </a:endParaRPr>
          </a:p>
        </p:txBody>
      </p:sp>
      <p:pic>
        <p:nvPicPr>
          <p:cNvPr id="152" name="Shape 152"/>
          <p:cNvPicPr preferRelativeResize="0"/>
          <p:nvPr/>
        </p:nvPicPr>
        <p:blipFill rotWithShape="1">
          <a:blip r:embed="rId3">
            <a:alphaModFix/>
          </a:blip>
          <a:srcRect l="9638" t="10247" r="10572" b="10619"/>
          <a:stretch/>
        </p:blipFill>
        <p:spPr>
          <a:xfrm>
            <a:off x="7518775" y="3722500"/>
            <a:ext cx="1168024" cy="11328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Shape 157"/>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a:spcBef>
                <a:spcPts val="0"/>
              </a:spcBef>
              <a:buNone/>
            </a:pPr>
            <a:r>
              <a:rPr lang="en-GB">
                <a:latin typeface="Comic Sans MS"/>
                <a:ea typeface="Comic Sans MS"/>
                <a:cs typeface="Comic Sans MS"/>
                <a:sym typeface="Comic Sans MS"/>
              </a:rPr>
              <a:t>Webcams</a:t>
            </a:r>
          </a:p>
        </p:txBody>
      </p:sp>
      <p:sp>
        <p:nvSpPr>
          <p:cNvPr id="158" name="Shape 158"/>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algn="ctr" rtl="0">
              <a:spcBef>
                <a:spcPts val="0"/>
              </a:spcBef>
              <a:buNone/>
            </a:pPr>
            <a:r>
              <a:rPr lang="en-GB" sz="2400">
                <a:latin typeface="Comic Sans MS"/>
                <a:ea typeface="Comic Sans MS"/>
                <a:cs typeface="Comic Sans MS"/>
                <a:sym typeface="Comic Sans MS"/>
              </a:rPr>
              <a:t>Webcams let you see the person you’re talking to while you’re chatting. </a:t>
            </a:r>
          </a:p>
          <a:p>
            <a:pPr algn="ctr">
              <a:spcBef>
                <a:spcPts val="0"/>
              </a:spcBef>
              <a:buNone/>
            </a:pPr>
            <a:r>
              <a:rPr lang="en-GB" sz="2400">
                <a:latin typeface="Comic Sans MS"/>
                <a:ea typeface="Comic Sans MS"/>
                <a:cs typeface="Comic Sans MS"/>
                <a:sym typeface="Comic Sans MS"/>
              </a:rPr>
              <a:t>Services like Skype are very popular and free. This can be a fun way for children to chat to each other; however, it is important to remember that what appears on webcam can be recorded and shared with other people in ways that you wouldn’t want.</a:t>
            </a:r>
          </a:p>
        </p:txBody>
      </p:sp>
      <p:pic>
        <p:nvPicPr>
          <p:cNvPr id="159" name="Shape 159"/>
          <p:cNvPicPr preferRelativeResize="0"/>
          <p:nvPr/>
        </p:nvPicPr>
        <p:blipFill>
          <a:blip r:embed="rId3">
            <a:alphaModFix/>
          </a:blip>
          <a:stretch>
            <a:fillRect/>
          </a:stretch>
        </p:blipFill>
        <p:spPr>
          <a:xfrm>
            <a:off x="7485650" y="134950"/>
            <a:ext cx="1201150" cy="12011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Shape 164"/>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a:spcBef>
                <a:spcPts val="0"/>
              </a:spcBef>
              <a:buNone/>
            </a:pPr>
            <a:r>
              <a:rPr lang="en-GB">
                <a:latin typeface="Comic Sans MS"/>
                <a:ea typeface="Comic Sans MS"/>
                <a:cs typeface="Comic Sans MS"/>
                <a:sym typeface="Comic Sans MS"/>
              </a:rPr>
              <a:t>Chat Rooms</a:t>
            </a:r>
          </a:p>
        </p:txBody>
      </p:sp>
      <p:sp>
        <p:nvSpPr>
          <p:cNvPr id="165" name="Shape 165"/>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algn="ctr" rtl="0">
              <a:spcBef>
                <a:spcPts val="0"/>
              </a:spcBef>
              <a:buNone/>
            </a:pPr>
            <a:r>
              <a:rPr lang="en-GB" sz="2400">
                <a:latin typeface="Comic Sans MS"/>
                <a:ea typeface="Comic Sans MS"/>
                <a:cs typeface="Comic Sans MS"/>
                <a:sym typeface="Comic Sans MS"/>
              </a:rPr>
              <a:t>A chat room is a forum where groups of people meet to chat online – this can sometimes be about a particular topic, or can be friends meeting to discuss something. </a:t>
            </a:r>
          </a:p>
          <a:p>
            <a:pPr algn="ctr" rtl="0">
              <a:spcBef>
                <a:spcPts val="0"/>
              </a:spcBef>
              <a:buNone/>
            </a:pPr>
            <a:endParaRPr sz="2400">
              <a:latin typeface="Comic Sans MS"/>
              <a:ea typeface="Comic Sans MS"/>
              <a:cs typeface="Comic Sans MS"/>
              <a:sym typeface="Comic Sans MS"/>
            </a:endParaRPr>
          </a:p>
          <a:p>
            <a:pPr algn="ctr">
              <a:spcBef>
                <a:spcPts val="0"/>
              </a:spcBef>
              <a:buNone/>
            </a:pPr>
            <a:r>
              <a:rPr lang="en-GB" sz="2400">
                <a:latin typeface="Comic Sans MS"/>
                <a:ea typeface="Comic Sans MS"/>
                <a:cs typeface="Comic Sans MS"/>
                <a:sym typeface="Comic Sans MS"/>
              </a:rPr>
              <a:t>Sometimes chat rooms are moderated; this means that someone, or a computer program, is looking out for inappropriate language or behaviour.</a:t>
            </a:r>
          </a:p>
        </p:txBody>
      </p:sp>
      <p:pic>
        <p:nvPicPr>
          <p:cNvPr id="166" name="Shape 166"/>
          <p:cNvPicPr preferRelativeResize="0"/>
          <p:nvPr/>
        </p:nvPicPr>
        <p:blipFill>
          <a:blip r:embed="rId3">
            <a:alphaModFix/>
          </a:blip>
          <a:stretch>
            <a:fillRect/>
          </a:stretch>
        </p:blipFill>
        <p:spPr>
          <a:xfrm>
            <a:off x="203949" y="3752115"/>
            <a:ext cx="1489975" cy="129533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Shape 171"/>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sz="3000">
                <a:latin typeface="Comic Sans MS"/>
                <a:ea typeface="Comic Sans MS"/>
                <a:cs typeface="Comic Sans MS"/>
                <a:sym typeface="Comic Sans MS"/>
              </a:rPr>
              <a:t>Should my child have an email account?</a:t>
            </a:r>
          </a:p>
        </p:txBody>
      </p:sp>
      <p:sp>
        <p:nvSpPr>
          <p:cNvPr id="172" name="Shape 172"/>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lvl="0" algn="ctr" rtl="0">
              <a:lnSpc>
                <a:spcPct val="115000"/>
              </a:lnSpc>
              <a:spcBef>
                <a:spcPts val="0"/>
              </a:spcBef>
              <a:spcAft>
                <a:spcPts val="800"/>
              </a:spcAft>
              <a:buClr>
                <a:schemeClr val="dk2"/>
              </a:buClr>
              <a:buSzPct val="45833"/>
              <a:buFont typeface="Arial"/>
              <a:buNone/>
            </a:pPr>
            <a:r>
              <a:rPr lang="en-GB" sz="2400">
                <a:latin typeface="Comic Sans MS"/>
                <a:ea typeface="Comic Sans MS"/>
                <a:cs typeface="Comic Sans MS"/>
                <a:sym typeface="Comic Sans MS"/>
              </a:rPr>
              <a:t>Your child may ask to have their own email account. You need to think about whether they are old enough and mature enough to have an account that will provide them with some independence online, such as giving them the ability to register with websites.</a:t>
            </a:r>
          </a:p>
          <a:p>
            <a:pPr lvl="0" algn="ctr" rtl="0">
              <a:lnSpc>
                <a:spcPct val="115000"/>
              </a:lnSpc>
              <a:spcBef>
                <a:spcPts val="0"/>
              </a:spcBef>
              <a:spcAft>
                <a:spcPts val="800"/>
              </a:spcAft>
              <a:buClr>
                <a:schemeClr val="dk2"/>
              </a:buClr>
              <a:buSzPct val="45833"/>
              <a:buFont typeface="Arial"/>
              <a:buNone/>
            </a:pPr>
            <a:r>
              <a:rPr lang="en-GB" sz="2400">
                <a:latin typeface="Comic Sans MS"/>
                <a:ea typeface="Comic Sans MS"/>
                <a:cs typeface="Comic Sans MS"/>
                <a:sym typeface="Comic Sans MS"/>
              </a:rPr>
              <a:t>If your child is setting up an account, here are some simple steps you can take to help them use it safely and securely.</a:t>
            </a:r>
          </a:p>
          <a:p>
            <a:pPr algn="ctr">
              <a:spcBef>
                <a:spcPts val="0"/>
              </a:spcBef>
              <a:buNone/>
            </a:pPr>
            <a:endParaRPr sz="2400">
              <a:latin typeface="Comic Sans MS"/>
              <a:ea typeface="Comic Sans MS"/>
              <a:cs typeface="Comic Sans MS"/>
              <a:sym typeface="Comic Sans MS"/>
            </a:endParaRPr>
          </a:p>
        </p:txBody>
      </p:sp>
      <p:pic>
        <p:nvPicPr>
          <p:cNvPr id="173" name="Shape 173"/>
          <p:cNvPicPr preferRelativeResize="0"/>
          <p:nvPr/>
        </p:nvPicPr>
        <p:blipFill>
          <a:blip r:embed="rId3">
            <a:alphaModFix/>
          </a:blip>
          <a:stretch>
            <a:fillRect/>
          </a:stretch>
        </p:blipFill>
        <p:spPr>
          <a:xfrm>
            <a:off x="7948475" y="466775"/>
            <a:ext cx="906375" cy="77717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Shape 178"/>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Tops Tips</a:t>
            </a:r>
          </a:p>
        </p:txBody>
      </p:sp>
      <p:sp>
        <p:nvSpPr>
          <p:cNvPr id="179" name="Shape 179"/>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algn="ctr" rtl="0">
              <a:lnSpc>
                <a:spcPct val="115000"/>
              </a:lnSpc>
              <a:spcBef>
                <a:spcPts val="800"/>
              </a:spcBef>
              <a:spcAft>
                <a:spcPts val="800"/>
              </a:spcAft>
              <a:buNone/>
            </a:pPr>
            <a:r>
              <a:rPr lang="en-GB" sz="2400" b="1">
                <a:latin typeface="Comic Sans MS"/>
                <a:ea typeface="Comic Sans MS"/>
                <a:cs typeface="Comic Sans MS"/>
                <a:sym typeface="Comic Sans MS"/>
              </a:rPr>
              <a:t>Set up the account with them</a:t>
            </a:r>
            <a:r>
              <a:rPr lang="en-GB" sz="2400">
                <a:latin typeface="Comic Sans MS"/>
                <a:ea typeface="Comic Sans MS"/>
                <a:cs typeface="Comic Sans MS"/>
                <a:sym typeface="Comic Sans MS"/>
              </a:rPr>
              <a:t> – this will give you a good idea of what personal information has been asked for and the functionality of the account.</a:t>
            </a:r>
          </a:p>
        </p:txBody>
      </p:sp>
      <p:pic>
        <p:nvPicPr>
          <p:cNvPr id="180" name="Shape 180"/>
          <p:cNvPicPr preferRelativeResize="0"/>
          <p:nvPr/>
        </p:nvPicPr>
        <p:blipFill>
          <a:blip r:embed="rId3">
            <a:alphaModFix/>
          </a:blip>
          <a:stretch>
            <a:fillRect/>
          </a:stretch>
        </p:blipFill>
        <p:spPr>
          <a:xfrm>
            <a:off x="7396500" y="3222325"/>
            <a:ext cx="1464300" cy="14643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rtl="0">
              <a:spcBef>
                <a:spcPts val="0"/>
              </a:spcBef>
              <a:buNone/>
            </a:pPr>
            <a:r>
              <a:rPr lang="en-GB">
                <a:latin typeface="Comic Sans MS"/>
                <a:ea typeface="Comic Sans MS"/>
                <a:cs typeface="Comic Sans MS"/>
                <a:sym typeface="Comic Sans MS"/>
              </a:rPr>
              <a:t>Tops Tips</a:t>
            </a:r>
          </a:p>
        </p:txBody>
      </p:sp>
      <p:sp>
        <p:nvSpPr>
          <p:cNvPr id="186" name="Shape 186"/>
          <p:cNvSpPr txBox="1">
            <a:spLocks noGrp="1"/>
          </p:cNvSpPr>
          <p:nvPr>
            <p:ph type="body" idx="1"/>
          </p:nvPr>
        </p:nvSpPr>
        <p:spPr>
          <a:xfrm>
            <a:off x="457200" y="1200150"/>
            <a:ext cx="8229600" cy="3672600"/>
          </a:xfrm>
          <a:prstGeom prst="rect">
            <a:avLst/>
          </a:prstGeom>
        </p:spPr>
        <p:txBody>
          <a:bodyPr lIns="91425" tIns="91425" rIns="91425" bIns="91425" anchor="t" anchorCtr="0">
            <a:noAutofit/>
          </a:bodyPr>
          <a:lstStyle/>
          <a:p>
            <a:pPr lvl="0" algn="ctr" rtl="0">
              <a:lnSpc>
                <a:spcPct val="115000"/>
              </a:lnSpc>
              <a:spcBef>
                <a:spcPts val="800"/>
              </a:spcBef>
              <a:spcAft>
                <a:spcPts val="800"/>
              </a:spcAft>
              <a:buNone/>
            </a:pPr>
            <a:r>
              <a:rPr lang="en-GB" sz="2400" b="1">
                <a:latin typeface="Comic Sans MS"/>
                <a:ea typeface="Comic Sans MS"/>
                <a:cs typeface="Comic Sans MS"/>
                <a:sym typeface="Comic Sans MS"/>
              </a:rPr>
              <a:t>Check moderation possibilities</a:t>
            </a:r>
            <a:r>
              <a:rPr lang="en-GB" sz="2400">
                <a:latin typeface="Comic Sans MS"/>
                <a:ea typeface="Comic Sans MS"/>
                <a:cs typeface="Comic Sans MS"/>
                <a:sym typeface="Comic Sans MS"/>
              </a:rPr>
              <a:t> – popular services such as </a:t>
            </a:r>
            <a:r>
              <a:rPr lang="en-GB" sz="2400" b="1">
                <a:latin typeface="Comic Sans MS"/>
                <a:ea typeface="Comic Sans MS"/>
                <a:cs typeface="Comic Sans MS"/>
                <a:sym typeface="Comic Sans MS"/>
                <a:hlinkClick r:id="rId3"/>
              </a:rPr>
              <a:t>Hotmail</a:t>
            </a:r>
            <a:r>
              <a:rPr lang="en-GB" sz="2400">
                <a:latin typeface="Comic Sans MS"/>
                <a:ea typeface="Comic Sans MS"/>
                <a:cs typeface="Comic Sans MS"/>
                <a:sym typeface="Comic Sans MS"/>
              </a:rPr>
              <a:t> have parental controls to assist you with the moderation of the account. Some allow you to have a family account or moderation rights. This way you can see the emails received and the sites your child is registering on too. If this is not possible, you can share the password to the account, especially for younger age groups; this way you can moderate if you feel necessary.</a:t>
            </a:r>
          </a:p>
          <a:p>
            <a:pPr lvl="0" algn="ctr" rtl="0">
              <a:spcBef>
                <a:spcPts val="0"/>
              </a:spcBef>
              <a:buNone/>
            </a:pPr>
            <a:endParaRPr sz="2400" b="1">
              <a:latin typeface="Comic Sans MS"/>
              <a:ea typeface="Comic Sans MS"/>
              <a:cs typeface="Comic Sans MS"/>
              <a:sym typeface="Comic Sans MS"/>
            </a:endParaRPr>
          </a:p>
        </p:txBody>
      </p:sp>
      <p:pic>
        <p:nvPicPr>
          <p:cNvPr id="187" name="Shape 187"/>
          <p:cNvPicPr preferRelativeResize="0"/>
          <p:nvPr/>
        </p:nvPicPr>
        <p:blipFill>
          <a:blip r:embed="rId4">
            <a:alphaModFix/>
          </a:blip>
          <a:stretch>
            <a:fillRect/>
          </a:stretch>
        </p:blipFill>
        <p:spPr>
          <a:xfrm>
            <a:off x="7147200" y="56325"/>
            <a:ext cx="1594125" cy="15941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Shape 192"/>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rtl="0">
              <a:spcBef>
                <a:spcPts val="0"/>
              </a:spcBef>
              <a:buNone/>
            </a:pPr>
            <a:r>
              <a:rPr lang="en-GB">
                <a:latin typeface="Comic Sans MS"/>
                <a:ea typeface="Comic Sans MS"/>
                <a:cs typeface="Comic Sans MS"/>
                <a:sym typeface="Comic Sans MS"/>
              </a:rPr>
              <a:t>Tops Tips</a:t>
            </a:r>
          </a:p>
        </p:txBody>
      </p:sp>
      <p:sp>
        <p:nvSpPr>
          <p:cNvPr id="193" name="Shape 193"/>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lvl="0" algn="ctr" rtl="0">
              <a:lnSpc>
                <a:spcPct val="115000"/>
              </a:lnSpc>
              <a:spcBef>
                <a:spcPts val="800"/>
              </a:spcBef>
              <a:spcAft>
                <a:spcPts val="800"/>
              </a:spcAft>
              <a:buNone/>
            </a:pPr>
            <a:r>
              <a:rPr lang="en-GB" sz="2400">
                <a:latin typeface="Comic Sans MS"/>
                <a:ea typeface="Comic Sans MS"/>
                <a:cs typeface="Comic Sans MS"/>
                <a:sym typeface="Comic Sans MS"/>
              </a:rPr>
              <a:t>Ask your child to </a:t>
            </a:r>
            <a:r>
              <a:rPr lang="en-GB" sz="2400" b="1">
                <a:latin typeface="Comic Sans MS"/>
                <a:ea typeface="Comic Sans MS"/>
                <a:cs typeface="Comic Sans MS"/>
                <a:sym typeface="Comic Sans MS"/>
              </a:rPr>
              <a:t>only email people they know and trust</a:t>
            </a:r>
            <a:r>
              <a:rPr lang="en-GB" sz="2400">
                <a:latin typeface="Comic Sans MS"/>
                <a:ea typeface="Comic Sans MS"/>
                <a:cs typeface="Comic Sans MS"/>
                <a:sym typeface="Comic Sans MS"/>
              </a:rPr>
              <a:t> in the real world.</a:t>
            </a:r>
          </a:p>
          <a:p>
            <a:pPr algn="ctr" rtl="0">
              <a:lnSpc>
                <a:spcPct val="115000"/>
              </a:lnSpc>
              <a:spcBef>
                <a:spcPts val="800"/>
              </a:spcBef>
              <a:spcAft>
                <a:spcPts val="800"/>
              </a:spcAft>
              <a:buNone/>
            </a:pPr>
            <a:endParaRPr sz="2400">
              <a:latin typeface="Comic Sans MS"/>
              <a:ea typeface="Comic Sans MS"/>
              <a:cs typeface="Comic Sans MS"/>
              <a:sym typeface="Comic Sans MS"/>
            </a:endParaRPr>
          </a:p>
          <a:p>
            <a:pPr lvl="0" algn="ctr" rtl="0">
              <a:lnSpc>
                <a:spcPct val="115000"/>
              </a:lnSpc>
              <a:spcBef>
                <a:spcPts val="800"/>
              </a:spcBef>
              <a:spcAft>
                <a:spcPts val="800"/>
              </a:spcAft>
              <a:buNone/>
            </a:pPr>
            <a:r>
              <a:rPr lang="en-GB" sz="2400">
                <a:latin typeface="Comic Sans MS"/>
                <a:ea typeface="Comic Sans MS"/>
                <a:cs typeface="Comic Sans MS"/>
                <a:sym typeface="Comic Sans MS"/>
              </a:rPr>
              <a:t>Ask them to </a:t>
            </a:r>
            <a:r>
              <a:rPr lang="en-GB" sz="2400" b="1">
                <a:latin typeface="Comic Sans MS"/>
                <a:ea typeface="Comic Sans MS"/>
                <a:cs typeface="Comic Sans MS"/>
                <a:sym typeface="Comic Sans MS"/>
              </a:rPr>
              <a:t>never click on emails from people they don’t know or links they don’t recognise</a:t>
            </a:r>
            <a:r>
              <a:rPr lang="en-GB" sz="2400">
                <a:latin typeface="Comic Sans MS"/>
                <a:ea typeface="Comic Sans MS"/>
                <a:cs typeface="Comic Sans MS"/>
                <a:sym typeface="Comic Sans MS"/>
              </a:rPr>
              <a:t>, as they could contain a virus which will harm the computer, or take them to a site which is inappropriate.</a:t>
            </a:r>
          </a:p>
        </p:txBody>
      </p:sp>
      <p:pic>
        <p:nvPicPr>
          <p:cNvPr id="194" name="Shape 194"/>
          <p:cNvPicPr preferRelativeResize="0"/>
          <p:nvPr/>
        </p:nvPicPr>
        <p:blipFill>
          <a:blip r:embed="rId3">
            <a:alphaModFix/>
          </a:blip>
          <a:stretch>
            <a:fillRect/>
          </a:stretch>
        </p:blipFill>
        <p:spPr>
          <a:xfrm>
            <a:off x="7548925" y="134925"/>
            <a:ext cx="1227350" cy="1227350"/>
          </a:xfrm>
          <a:prstGeom prst="rect">
            <a:avLst/>
          </a:prstGeom>
          <a:noFill/>
          <a:ln>
            <a:noFill/>
          </a:ln>
        </p:spPr>
      </p:pic>
      <p:pic>
        <p:nvPicPr>
          <p:cNvPr id="195" name="Shape 195"/>
          <p:cNvPicPr preferRelativeResize="0"/>
          <p:nvPr/>
        </p:nvPicPr>
        <p:blipFill>
          <a:blip r:embed="rId4">
            <a:alphaModFix/>
          </a:blip>
          <a:stretch>
            <a:fillRect/>
          </a:stretch>
        </p:blipFill>
        <p:spPr>
          <a:xfrm>
            <a:off x="8287200" y="3903475"/>
            <a:ext cx="751000" cy="750999"/>
          </a:xfrm>
          <a:prstGeom prst="rect">
            <a:avLst/>
          </a:prstGeom>
          <a:noFill/>
          <a:ln>
            <a:noFill/>
          </a:ln>
        </p:spPr>
      </p:pic>
      <p:pic>
        <p:nvPicPr>
          <p:cNvPr id="196" name="Shape 196"/>
          <p:cNvPicPr preferRelativeResize="0"/>
          <p:nvPr/>
        </p:nvPicPr>
        <p:blipFill>
          <a:blip r:embed="rId4">
            <a:alphaModFix/>
          </a:blip>
          <a:stretch>
            <a:fillRect/>
          </a:stretch>
        </p:blipFill>
        <p:spPr>
          <a:xfrm>
            <a:off x="143625" y="4099525"/>
            <a:ext cx="751000" cy="7509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28134">
            <a:off x="1040921" y="304970"/>
            <a:ext cx="8215583" cy="859729"/>
          </a:xfrm>
        </p:spPr>
        <p:txBody>
          <a:bodyPr/>
          <a:lstStyle/>
          <a:p>
            <a:pPr algn="ctr"/>
            <a:r>
              <a:rPr lang="en-GB" dirty="0" smtClean="0">
                <a:latin typeface="Comic Sans MS" panose="030F0702030302020204" pitchFamily="66" charset="0"/>
              </a:rPr>
              <a:t>Look what could happen and how he was helped!</a:t>
            </a:r>
            <a:endParaRPr lang="en-GB" dirty="0">
              <a:latin typeface="Comic Sans MS" panose="030F0702030302020204" pitchFamily="66" charset="0"/>
            </a:endParaRPr>
          </a:p>
        </p:txBody>
      </p:sp>
      <p:pic>
        <p:nvPicPr>
          <p:cNvPr id="4" name="Picture 3">
            <a:hlinkClick r:id="rId2"/>
          </p:cNvPr>
          <p:cNvPicPr>
            <a:picLocks noChangeAspect="1"/>
          </p:cNvPicPr>
          <p:nvPr/>
        </p:nvPicPr>
        <p:blipFill rotWithShape="1">
          <a:blip r:embed="rId3"/>
          <a:srcRect l="10220" t="14247" r="44044" b="55422"/>
          <a:stretch/>
        </p:blipFill>
        <p:spPr>
          <a:xfrm>
            <a:off x="1667435" y="1436152"/>
            <a:ext cx="5576047" cy="2958354"/>
          </a:xfrm>
          <a:prstGeom prst="rect">
            <a:avLst/>
          </a:prstGeom>
        </p:spPr>
      </p:pic>
    </p:spTree>
    <p:extLst>
      <p:ext uri="{BB962C8B-B14F-4D97-AF65-F5344CB8AC3E}">
        <p14:creationId xmlns:p14="http://schemas.microsoft.com/office/powerpoint/2010/main" val="30273465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Shape 201"/>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lvl="0" rtl="0">
              <a:spcBef>
                <a:spcPts val="0"/>
              </a:spcBef>
              <a:buNone/>
            </a:pPr>
            <a:r>
              <a:rPr lang="en-GB">
                <a:latin typeface="Comic Sans MS"/>
                <a:ea typeface="Comic Sans MS"/>
                <a:cs typeface="Comic Sans MS"/>
                <a:sym typeface="Comic Sans MS"/>
              </a:rPr>
              <a:t>Tops Tips</a:t>
            </a:r>
          </a:p>
        </p:txBody>
      </p:sp>
      <p:sp>
        <p:nvSpPr>
          <p:cNvPr id="202" name="Shape 202"/>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lvl="0" algn="ctr" rtl="0">
              <a:lnSpc>
                <a:spcPct val="115000"/>
              </a:lnSpc>
              <a:spcBef>
                <a:spcPts val="800"/>
              </a:spcBef>
              <a:spcAft>
                <a:spcPts val="800"/>
              </a:spcAft>
              <a:buNone/>
            </a:pPr>
            <a:r>
              <a:rPr lang="en-GB">
                <a:latin typeface="Comic Sans MS"/>
                <a:ea typeface="Comic Sans MS"/>
                <a:cs typeface="Comic Sans MS"/>
                <a:sym typeface="Comic Sans MS"/>
              </a:rPr>
              <a:t>Encourage them to </a:t>
            </a:r>
            <a:r>
              <a:rPr lang="en-GB" b="1">
                <a:latin typeface="Comic Sans MS"/>
                <a:ea typeface="Comic Sans MS"/>
                <a:cs typeface="Comic Sans MS"/>
                <a:sym typeface="Comic Sans MS"/>
              </a:rPr>
              <a:t>tell you if they see anything that upsets them online</a:t>
            </a:r>
            <a:r>
              <a:rPr lang="en-GB">
                <a:latin typeface="Comic Sans MS"/>
                <a:ea typeface="Comic Sans MS"/>
                <a:cs typeface="Comic Sans MS"/>
                <a:sym typeface="Comic Sans MS"/>
              </a:rPr>
              <a:t>, because you can help them.</a:t>
            </a:r>
          </a:p>
          <a:p>
            <a:pPr lvl="0" algn="ctr" rtl="0">
              <a:spcBef>
                <a:spcPts val="0"/>
              </a:spcBef>
              <a:buNone/>
            </a:pPr>
            <a:endParaRPr>
              <a:latin typeface="Comic Sans MS"/>
              <a:ea typeface="Comic Sans MS"/>
              <a:cs typeface="Comic Sans MS"/>
              <a:sym typeface="Comic Sans MS"/>
            </a:endParaRPr>
          </a:p>
        </p:txBody>
      </p:sp>
      <p:pic>
        <p:nvPicPr>
          <p:cNvPr id="203" name="Shape 203"/>
          <p:cNvPicPr preferRelativeResize="0"/>
          <p:nvPr/>
        </p:nvPicPr>
        <p:blipFill>
          <a:blip r:embed="rId3">
            <a:alphaModFix/>
          </a:blip>
          <a:stretch>
            <a:fillRect/>
          </a:stretch>
        </p:blipFill>
        <p:spPr>
          <a:xfrm>
            <a:off x="6579600" y="2737250"/>
            <a:ext cx="2041399" cy="17862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Shape 208"/>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Report it</a:t>
            </a:r>
          </a:p>
        </p:txBody>
      </p:sp>
      <p:sp>
        <p:nvSpPr>
          <p:cNvPr id="209" name="Shape 209"/>
          <p:cNvSpPr txBox="1">
            <a:spLocks noGrp="1"/>
          </p:cNvSpPr>
          <p:nvPr>
            <p:ph type="body" idx="1"/>
          </p:nvPr>
        </p:nvSpPr>
        <p:spPr>
          <a:xfrm>
            <a:off x="457200" y="2270476"/>
            <a:ext cx="8229600" cy="895200"/>
          </a:xfrm>
          <a:prstGeom prst="rect">
            <a:avLst/>
          </a:prstGeom>
        </p:spPr>
        <p:txBody>
          <a:bodyPr lIns="91425" tIns="91425" rIns="91425" bIns="91425" anchor="t" anchorCtr="0">
            <a:noAutofit/>
          </a:bodyPr>
          <a:lstStyle/>
          <a:p>
            <a:pPr algn="ctr">
              <a:spcBef>
                <a:spcPts val="0"/>
              </a:spcBef>
              <a:buNone/>
            </a:pPr>
            <a:r>
              <a:rPr lang="en-GB" sz="4800">
                <a:latin typeface="Comic Sans MS"/>
                <a:ea typeface="Comic Sans MS"/>
                <a:cs typeface="Comic Sans MS"/>
                <a:sym typeface="Comic Sans MS"/>
              </a:rPr>
              <a:t>http://ceop.police.uk</a:t>
            </a:r>
          </a:p>
        </p:txBody>
      </p:sp>
      <p:pic>
        <p:nvPicPr>
          <p:cNvPr id="210" name="Shape 210"/>
          <p:cNvPicPr preferRelativeResize="0"/>
          <p:nvPr/>
        </p:nvPicPr>
        <p:blipFill>
          <a:blip r:embed="rId3">
            <a:alphaModFix/>
          </a:blip>
          <a:stretch>
            <a:fillRect/>
          </a:stretch>
        </p:blipFill>
        <p:spPr>
          <a:xfrm>
            <a:off x="396925" y="1244000"/>
            <a:ext cx="1895475" cy="895350"/>
          </a:xfrm>
          <a:prstGeom prst="rect">
            <a:avLst/>
          </a:prstGeom>
          <a:noFill/>
          <a:ln>
            <a:noFill/>
          </a:ln>
        </p:spPr>
      </p:pic>
      <p:pic>
        <p:nvPicPr>
          <p:cNvPr id="211" name="Shape 211"/>
          <p:cNvPicPr preferRelativeResize="0"/>
          <p:nvPr/>
        </p:nvPicPr>
        <p:blipFill>
          <a:blip r:embed="rId4">
            <a:alphaModFix/>
          </a:blip>
          <a:stretch>
            <a:fillRect/>
          </a:stretch>
        </p:blipFill>
        <p:spPr>
          <a:xfrm>
            <a:off x="4204325" y="3501725"/>
            <a:ext cx="4829175" cy="14859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Shape 216"/>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Screen time allowances</a:t>
            </a:r>
          </a:p>
        </p:txBody>
      </p:sp>
      <p:sp>
        <p:nvSpPr>
          <p:cNvPr id="217" name="Shape 217"/>
          <p:cNvSpPr txBox="1">
            <a:spLocks noGrp="1"/>
          </p:cNvSpPr>
          <p:nvPr>
            <p:ph type="body" idx="1"/>
          </p:nvPr>
        </p:nvSpPr>
        <p:spPr>
          <a:xfrm>
            <a:off x="457200" y="1200150"/>
            <a:ext cx="8229600" cy="3394500"/>
          </a:xfrm>
          <a:prstGeom prst="rect">
            <a:avLst/>
          </a:prstGeom>
        </p:spPr>
        <p:txBody>
          <a:bodyPr lIns="91425" tIns="91425" rIns="91425" bIns="91425" anchor="t" anchorCtr="0">
            <a:noAutofit/>
          </a:bodyPr>
          <a:lstStyle/>
          <a:p>
            <a:pPr rtl="0">
              <a:spcBef>
                <a:spcPts val="0"/>
              </a:spcBef>
              <a:buNone/>
            </a:pPr>
            <a:r>
              <a:rPr lang="en-GB">
                <a:latin typeface="Comic Sans MS"/>
                <a:ea typeface="Comic Sans MS"/>
                <a:cs typeface="Comic Sans MS"/>
                <a:sym typeface="Comic Sans MS"/>
              </a:rPr>
              <a:t>How long do you want your children to be staring at a screen?</a:t>
            </a:r>
          </a:p>
          <a:p>
            <a:pPr>
              <a:spcBef>
                <a:spcPts val="0"/>
              </a:spcBef>
              <a:buNone/>
            </a:pPr>
            <a:r>
              <a:rPr lang="en-GB">
                <a:latin typeface="Comic Sans MS"/>
                <a:ea typeface="Comic Sans MS"/>
                <a:cs typeface="Comic Sans MS"/>
                <a:sym typeface="Comic Sans MS"/>
              </a:rPr>
              <a:t>You make the rules and stick to them!</a:t>
            </a:r>
          </a:p>
        </p:txBody>
      </p:sp>
      <p:pic>
        <p:nvPicPr>
          <p:cNvPr id="218" name="Shape 218"/>
          <p:cNvPicPr preferRelativeResize="0"/>
          <p:nvPr/>
        </p:nvPicPr>
        <p:blipFill>
          <a:blip r:embed="rId3">
            <a:alphaModFix/>
          </a:blip>
          <a:stretch>
            <a:fillRect/>
          </a:stretch>
        </p:blipFill>
        <p:spPr>
          <a:xfrm>
            <a:off x="6885250" y="3082600"/>
            <a:ext cx="1989225" cy="19860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Shape 223"/>
          <p:cNvSpPr txBox="1">
            <a:spLocks noGrp="1"/>
          </p:cNvSpPr>
          <p:nvPr>
            <p:ph type="title"/>
          </p:nvPr>
        </p:nvSpPr>
        <p:spPr>
          <a:xfrm rot="-228134">
            <a:off x="1184357" y="-16296"/>
            <a:ext cx="8215583" cy="859729"/>
          </a:xfrm>
          <a:prstGeom prst="rect">
            <a:avLst/>
          </a:prstGeom>
        </p:spPr>
        <p:txBody>
          <a:bodyPr lIns="91425" tIns="91425" rIns="91425" bIns="91425" anchor="ctr" anchorCtr="0">
            <a:noAutofit/>
          </a:bodyPr>
          <a:lstStyle/>
          <a:p>
            <a:pPr>
              <a:spcBef>
                <a:spcPts val="0"/>
              </a:spcBef>
              <a:buNone/>
            </a:pPr>
            <a:r>
              <a:rPr lang="en-GB">
                <a:latin typeface="Comic Sans MS"/>
                <a:ea typeface="Comic Sans MS"/>
                <a:cs typeface="Comic Sans MS"/>
                <a:sym typeface="Comic Sans MS"/>
              </a:rPr>
              <a:t>Sleep is needed!</a:t>
            </a:r>
          </a:p>
        </p:txBody>
      </p:sp>
      <p:graphicFrame>
        <p:nvGraphicFramePr>
          <p:cNvPr id="224" name="Shape 224"/>
          <p:cNvGraphicFramePr/>
          <p:nvPr>
            <p:extLst>
              <p:ext uri="{D42A27DB-BD31-4B8C-83A1-F6EECF244321}">
                <p14:modId xmlns:p14="http://schemas.microsoft.com/office/powerpoint/2010/main" val="2127713278"/>
              </p:ext>
            </p:extLst>
          </p:nvPr>
        </p:nvGraphicFramePr>
        <p:xfrm>
          <a:off x="900125" y="1619250"/>
          <a:ext cx="7239000" cy="2590620"/>
        </p:xfrm>
        <a:graphic>
          <a:graphicData uri="http://schemas.openxmlformats.org/drawingml/2006/table">
            <a:tbl>
              <a:tblPr>
                <a:noFill/>
                <a:tableStyleId>{7BDF9F91-2BF3-48EB-B945-D0F695A3FFE5}</a:tableStyleId>
              </a:tblPr>
              <a:tblGrid>
                <a:gridCol w="1809750"/>
                <a:gridCol w="1809750"/>
                <a:gridCol w="1809750"/>
                <a:gridCol w="1809750"/>
              </a:tblGrid>
              <a:tr h="381000">
                <a:tc>
                  <a:txBody>
                    <a:bodyPr/>
                    <a:lstStyle/>
                    <a:p>
                      <a:pPr>
                        <a:spcBef>
                          <a:spcPts val="0"/>
                        </a:spcBef>
                        <a:buNone/>
                      </a:pPr>
                      <a:r>
                        <a:rPr lang="en-GB" dirty="0">
                          <a:latin typeface="Comic Sans MS"/>
                          <a:ea typeface="Comic Sans MS"/>
                          <a:cs typeface="Comic Sans MS"/>
                          <a:sym typeface="Comic Sans MS"/>
                        </a:rPr>
                        <a:t>Age in years</a:t>
                      </a:r>
                    </a:p>
                  </a:txBody>
                  <a:tcPr marL="91425" marR="91425" marT="91425" marB="91425">
                    <a:solidFill>
                      <a:schemeClr val="accent3"/>
                    </a:solidFill>
                  </a:tcPr>
                </a:tc>
                <a:tc>
                  <a:txBody>
                    <a:bodyPr/>
                    <a:lstStyle/>
                    <a:p>
                      <a:pPr>
                        <a:spcBef>
                          <a:spcPts val="0"/>
                        </a:spcBef>
                        <a:buNone/>
                      </a:pPr>
                      <a:r>
                        <a:rPr lang="en-GB">
                          <a:latin typeface="Comic Sans MS"/>
                          <a:ea typeface="Comic Sans MS"/>
                          <a:cs typeface="Comic Sans MS"/>
                          <a:sym typeface="Comic Sans MS"/>
                        </a:rPr>
                        <a:t>Recommended amount of sleep</a:t>
                      </a:r>
                    </a:p>
                  </a:txBody>
                  <a:tcPr marL="91425" marR="91425" marT="91425" marB="91425">
                    <a:solidFill>
                      <a:schemeClr val="accent3"/>
                    </a:solidFill>
                  </a:tcPr>
                </a:tc>
                <a:tc>
                  <a:txBody>
                    <a:bodyPr/>
                    <a:lstStyle/>
                    <a:p>
                      <a:pPr>
                        <a:spcBef>
                          <a:spcPts val="0"/>
                        </a:spcBef>
                        <a:buNone/>
                      </a:pPr>
                      <a:r>
                        <a:rPr lang="en-GB">
                          <a:latin typeface="Comic Sans MS"/>
                          <a:ea typeface="Comic Sans MS"/>
                          <a:cs typeface="Comic Sans MS"/>
                          <a:sym typeface="Comic Sans MS"/>
                        </a:rPr>
                        <a:t>Asleep by...</a:t>
                      </a:r>
                    </a:p>
                  </a:txBody>
                  <a:tcPr marL="91425" marR="91425" marT="91425" marB="91425">
                    <a:solidFill>
                      <a:schemeClr val="accent3"/>
                    </a:solidFill>
                  </a:tcPr>
                </a:tc>
                <a:tc>
                  <a:txBody>
                    <a:bodyPr/>
                    <a:lstStyle/>
                    <a:p>
                      <a:pPr>
                        <a:spcBef>
                          <a:spcPts val="0"/>
                        </a:spcBef>
                        <a:buNone/>
                      </a:pPr>
                      <a:r>
                        <a:rPr lang="en-GB">
                          <a:latin typeface="Comic Sans MS"/>
                          <a:ea typeface="Comic Sans MS"/>
                          <a:cs typeface="Comic Sans MS"/>
                          <a:sym typeface="Comic Sans MS"/>
                        </a:rPr>
                        <a:t>Awake by...</a:t>
                      </a:r>
                    </a:p>
                  </a:txBody>
                  <a:tcPr marL="91425" marR="91425" marT="91425" marB="91425">
                    <a:solidFill>
                      <a:schemeClr val="accent3"/>
                    </a:solidFill>
                  </a:tcPr>
                </a:tc>
              </a:tr>
              <a:tr h="381000">
                <a:tc>
                  <a:txBody>
                    <a:bodyPr/>
                    <a:lstStyle/>
                    <a:p>
                      <a:pPr>
                        <a:spcBef>
                          <a:spcPts val="0"/>
                        </a:spcBef>
                        <a:buNone/>
                      </a:pPr>
                      <a:r>
                        <a:rPr lang="en-GB">
                          <a:latin typeface="Comic Sans MS"/>
                          <a:ea typeface="Comic Sans MS"/>
                          <a:cs typeface="Comic Sans MS"/>
                          <a:sym typeface="Comic Sans MS"/>
                        </a:rPr>
                        <a:t>6</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10.75 hours</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8.15 pm</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7.00 am</a:t>
                      </a:r>
                    </a:p>
                  </a:txBody>
                  <a:tcPr marL="91425" marR="91425" marT="91425" marB="91425">
                    <a:solidFill>
                      <a:schemeClr val="lt1"/>
                    </a:solidFill>
                  </a:tcPr>
                </a:tc>
              </a:tr>
              <a:tr h="381000">
                <a:tc>
                  <a:txBody>
                    <a:bodyPr/>
                    <a:lstStyle/>
                    <a:p>
                      <a:pPr>
                        <a:spcBef>
                          <a:spcPts val="0"/>
                        </a:spcBef>
                        <a:buNone/>
                      </a:pPr>
                      <a:r>
                        <a:rPr lang="en-GB">
                          <a:latin typeface="Comic Sans MS"/>
                          <a:ea typeface="Comic Sans MS"/>
                          <a:cs typeface="Comic Sans MS"/>
                          <a:sym typeface="Comic Sans MS"/>
                        </a:rPr>
                        <a:t>7</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10.50 hours</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8.30 pm</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7.00 am</a:t>
                      </a:r>
                    </a:p>
                  </a:txBody>
                  <a:tcPr marL="91425" marR="91425" marT="91425" marB="91425">
                    <a:solidFill>
                      <a:schemeClr val="lt1"/>
                    </a:solidFill>
                  </a:tcPr>
                </a:tc>
              </a:tr>
              <a:tr h="381000">
                <a:tc>
                  <a:txBody>
                    <a:bodyPr/>
                    <a:lstStyle/>
                    <a:p>
                      <a:pPr>
                        <a:spcBef>
                          <a:spcPts val="0"/>
                        </a:spcBef>
                        <a:buNone/>
                      </a:pPr>
                      <a:r>
                        <a:rPr lang="en-GB">
                          <a:latin typeface="Comic Sans MS"/>
                          <a:ea typeface="Comic Sans MS"/>
                          <a:cs typeface="Comic Sans MS"/>
                          <a:sym typeface="Comic Sans MS"/>
                        </a:rPr>
                        <a:t>8</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10.25 hours</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8.45 pm</a:t>
                      </a:r>
                    </a:p>
                  </a:txBody>
                  <a:tcPr marL="91425" marR="91425" marT="91425" marB="91425">
                    <a:solidFill>
                      <a:schemeClr val="lt1"/>
                    </a:solidFill>
                  </a:tcPr>
                </a:tc>
                <a:tc>
                  <a:txBody>
                    <a:bodyPr/>
                    <a:lstStyle/>
                    <a:p>
                      <a:pPr>
                        <a:spcBef>
                          <a:spcPts val="0"/>
                        </a:spcBef>
                        <a:buNone/>
                      </a:pPr>
                      <a:r>
                        <a:rPr lang="en-GB" dirty="0">
                          <a:solidFill>
                            <a:srgbClr val="FF0000"/>
                          </a:solidFill>
                          <a:latin typeface="Comic Sans MS"/>
                          <a:ea typeface="Comic Sans MS"/>
                          <a:cs typeface="Comic Sans MS"/>
                          <a:sym typeface="Comic Sans MS"/>
                        </a:rPr>
                        <a:t>7.00 am</a:t>
                      </a:r>
                    </a:p>
                  </a:txBody>
                  <a:tcPr marL="91425" marR="91425" marT="91425" marB="91425">
                    <a:solidFill>
                      <a:schemeClr val="lt1"/>
                    </a:solidFill>
                  </a:tcPr>
                </a:tc>
              </a:tr>
              <a:tr h="381000">
                <a:tc>
                  <a:txBody>
                    <a:bodyPr/>
                    <a:lstStyle/>
                    <a:p>
                      <a:pPr>
                        <a:spcBef>
                          <a:spcPts val="0"/>
                        </a:spcBef>
                        <a:buNone/>
                      </a:pPr>
                      <a:r>
                        <a:rPr lang="en-GB">
                          <a:latin typeface="Comic Sans MS"/>
                          <a:ea typeface="Comic Sans MS"/>
                          <a:cs typeface="Comic Sans MS"/>
                          <a:sym typeface="Comic Sans MS"/>
                        </a:rPr>
                        <a:t>9</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10 hours</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9.00 pm</a:t>
                      </a:r>
                    </a:p>
                  </a:txBody>
                  <a:tcPr marL="91425" marR="91425" marT="91425" marB="91425">
                    <a:solidFill>
                      <a:schemeClr val="lt1"/>
                    </a:solidFill>
                  </a:tcPr>
                </a:tc>
                <a:tc>
                  <a:txBody>
                    <a:bodyPr/>
                    <a:lstStyle/>
                    <a:p>
                      <a:pPr>
                        <a:spcBef>
                          <a:spcPts val="0"/>
                        </a:spcBef>
                        <a:buNone/>
                      </a:pPr>
                      <a:r>
                        <a:rPr lang="en-GB" dirty="0">
                          <a:solidFill>
                            <a:srgbClr val="FF0000"/>
                          </a:solidFill>
                          <a:latin typeface="Comic Sans MS"/>
                          <a:ea typeface="Comic Sans MS"/>
                          <a:cs typeface="Comic Sans MS"/>
                          <a:sym typeface="Comic Sans MS"/>
                        </a:rPr>
                        <a:t>7.00 am</a:t>
                      </a:r>
                    </a:p>
                  </a:txBody>
                  <a:tcPr marL="91425" marR="91425" marT="91425" marB="91425">
                    <a:solidFill>
                      <a:schemeClr val="lt1"/>
                    </a:solidFill>
                  </a:tcPr>
                </a:tc>
              </a:tr>
              <a:tr h="381000">
                <a:tc>
                  <a:txBody>
                    <a:bodyPr/>
                    <a:lstStyle/>
                    <a:p>
                      <a:pPr rtl="0">
                        <a:spcBef>
                          <a:spcPts val="0"/>
                        </a:spcBef>
                        <a:buNone/>
                      </a:pPr>
                      <a:r>
                        <a:rPr lang="en-GB">
                          <a:latin typeface="Comic Sans MS"/>
                          <a:ea typeface="Comic Sans MS"/>
                          <a:cs typeface="Comic Sans MS"/>
                          <a:sym typeface="Comic Sans MS"/>
                        </a:rPr>
                        <a:t>10</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9.75 hours</a:t>
                      </a:r>
                    </a:p>
                  </a:txBody>
                  <a:tcPr marL="91425" marR="91425" marT="91425" marB="91425">
                    <a:solidFill>
                      <a:schemeClr val="lt1"/>
                    </a:solidFill>
                  </a:tcPr>
                </a:tc>
                <a:tc>
                  <a:txBody>
                    <a:bodyPr/>
                    <a:lstStyle/>
                    <a:p>
                      <a:pPr>
                        <a:spcBef>
                          <a:spcPts val="0"/>
                        </a:spcBef>
                        <a:buNone/>
                      </a:pPr>
                      <a:r>
                        <a:rPr lang="en-GB">
                          <a:latin typeface="Comic Sans MS"/>
                          <a:ea typeface="Comic Sans MS"/>
                          <a:cs typeface="Comic Sans MS"/>
                          <a:sym typeface="Comic Sans MS"/>
                        </a:rPr>
                        <a:t>9.15 pm</a:t>
                      </a:r>
                    </a:p>
                  </a:txBody>
                  <a:tcPr marL="91425" marR="91425" marT="91425" marB="91425">
                    <a:solidFill>
                      <a:schemeClr val="lt1"/>
                    </a:solidFill>
                  </a:tcPr>
                </a:tc>
                <a:tc>
                  <a:txBody>
                    <a:bodyPr/>
                    <a:lstStyle/>
                    <a:p>
                      <a:pPr rtl="0">
                        <a:spcBef>
                          <a:spcPts val="0"/>
                        </a:spcBef>
                        <a:buNone/>
                      </a:pPr>
                      <a:r>
                        <a:rPr lang="en-GB" dirty="0">
                          <a:solidFill>
                            <a:srgbClr val="FF0000"/>
                          </a:solidFill>
                          <a:latin typeface="Comic Sans MS"/>
                          <a:ea typeface="Comic Sans MS"/>
                          <a:cs typeface="Comic Sans MS"/>
                          <a:sym typeface="Comic Sans MS"/>
                        </a:rPr>
                        <a:t>7.00 am</a:t>
                      </a:r>
                    </a:p>
                  </a:txBody>
                  <a:tcPr marL="91425" marR="91425" marT="91425" marB="91425">
                    <a:solidFill>
                      <a:schemeClr val="lt1"/>
                    </a:solidFill>
                  </a:tcPr>
                </a:tc>
              </a:tr>
            </a:tbl>
          </a:graphicData>
        </a:graphic>
      </p:graphicFrame>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Shape 229"/>
          <p:cNvSpPr txBox="1">
            <a:spLocks noGrp="1"/>
          </p:cNvSpPr>
          <p:nvPr>
            <p:ph type="ctrTitle"/>
          </p:nvPr>
        </p:nvSpPr>
        <p:spPr>
          <a:xfrm rot="-183804">
            <a:off x="1115701" y="381755"/>
            <a:ext cx="7763693" cy="3294407"/>
          </a:xfrm>
          <a:prstGeom prst="rect">
            <a:avLst/>
          </a:prstGeom>
        </p:spPr>
        <p:txBody>
          <a:bodyPr lIns="91425" tIns="91425" rIns="91425" bIns="91425" anchor="b" anchorCtr="0">
            <a:noAutofit/>
          </a:bodyPr>
          <a:lstStyle/>
          <a:p>
            <a:pPr algn="ctr">
              <a:spcBef>
                <a:spcPts val="0"/>
              </a:spcBef>
              <a:buNone/>
            </a:pPr>
            <a:r>
              <a:rPr lang="en-GB">
                <a:latin typeface="Comic Sans MS"/>
                <a:ea typeface="Comic Sans MS"/>
                <a:cs typeface="Comic Sans MS"/>
                <a:sym typeface="Comic Sans MS"/>
              </a:rPr>
              <a:t>Being technology literate is important but being awake to learn is also important! </a:t>
            </a:r>
          </a:p>
        </p:txBody>
      </p:sp>
      <p:pic>
        <p:nvPicPr>
          <p:cNvPr id="230" name="Shape 230"/>
          <p:cNvPicPr preferRelativeResize="0"/>
          <p:nvPr/>
        </p:nvPicPr>
        <p:blipFill>
          <a:blip r:embed="rId3">
            <a:alphaModFix/>
          </a:blip>
          <a:stretch>
            <a:fillRect/>
          </a:stretch>
        </p:blipFill>
        <p:spPr>
          <a:xfrm>
            <a:off x="466775" y="2938100"/>
            <a:ext cx="2161749" cy="14397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Shape 235"/>
          <p:cNvSpPr txBox="1">
            <a:spLocks noGrp="1"/>
          </p:cNvSpPr>
          <p:nvPr>
            <p:ph type="body" idx="1"/>
          </p:nvPr>
        </p:nvSpPr>
        <p:spPr>
          <a:xfrm rot="-90017">
            <a:off x="1750515" y="2172508"/>
            <a:ext cx="5568708" cy="355283"/>
          </a:xfrm>
          <a:prstGeom prst="rect">
            <a:avLst/>
          </a:prstGeom>
        </p:spPr>
        <p:txBody>
          <a:bodyPr lIns="91425" tIns="91425" rIns="91425" bIns="91425" anchor="b" anchorCtr="0">
            <a:noAutofit/>
          </a:bodyPr>
          <a:lstStyle/>
          <a:p>
            <a:pPr algn="ctr">
              <a:spcBef>
                <a:spcPts val="0"/>
              </a:spcBef>
              <a:buNone/>
            </a:pPr>
            <a:r>
              <a:rPr lang="en-GB" sz="3000">
                <a:latin typeface="Comic Sans MS"/>
                <a:ea typeface="Comic Sans MS"/>
                <a:cs typeface="Comic Sans MS"/>
                <a:sym typeface="Comic Sans MS"/>
              </a:rPr>
              <a:t>Any Questions?</a:t>
            </a:r>
          </a:p>
        </p:txBody>
      </p:sp>
      <p:pic>
        <p:nvPicPr>
          <p:cNvPr id="236" name="Shape 236"/>
          <p:cNvPicPr preferRelativeResize="0"/>
          <p:nvPr/>
        </p:nvPicPr>
        <p:blipFill>
          <a:blip r:embed="rId3">
            <a:alphaModFix/>
          </a:blip>
          <a:stretch>
            <a:fillRect/>
          </a:stretch>
        </p:blipFill>
        <p:spPr>
          <a:xfrm>
            <a:off x="6699425" y="1292424"/>
            <a:ext cx="1546599" cy="2418923"/>
          </a:xfrm>
          <a:prstGeom prst="rect">
            <a:avLst/>
          </a:prstGeom>
          <a:noFill/>
          <a:ln>
            <a:noFill/>
          </a:ln>
        </p:spPr>
      </p:pic>
      <p:pic>
        <p:nvPicPr>
          <p:cNvPr id="237" name="Shape 237"/>
          <p:cNvPicPr preferRelativeResize="0"/>
          <p:nvPr/>
        </p:nvPicPr>
        <p:blipFill>
          <a:blip r:embed="rId4">
            <a:alphaModFix/>
          </a:blip>
          <a:stretch>
            <a:fillRect/>
          </a:stretch>
        </p:blipFill>
        <p:spPr>
          <a:xfrm>
            <a:off x="777175" y="1390775"/>
            <a:ext cx="1779850" cy="2222223"/>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Shape 242"/>
          <p:cNvSpPr txBox="1">
            <a:spLocks noGrp="1"/>
          </p:cNvSpPr>
          <p:nvPr>
            <p:ph type="body" idx="1"/>
          </p:nvPr>
        </p:nvSpPr>
        <p:spPr>
          <a:xfrm rot="-90080">
            <a:off x="1020026" y="1852622"/>
            <a:ext cx="7270896" cy="1075453"/>
          </a:xfrm>
          <a:prstGeom prst="rect">
            <a:avLst/>
          </a:prstGeom>
        </p:spPr>
        <p:txBody>
          <a:bodyPr lIns="91425" tIns="91425" rIns="91425" bIns="91425" anchor="b" anchorCtr="0">
            <a:noAutofit/>
          </a:bodyPr>
          <a:lstStyle/>
          <a:p>
            <a:pPr algn="ctr" rtl="0">
              <a:spcBef>
                <a:spcPts val="0"/>
              </a:spcBef>
              <a:buNone/>
            </a:pPr>
            <a:r>
              <a:rPr lang="en-GB" sz="3000" dirty="0">
                <a:latin typeface="Comic Sans MS"/>
                <a:ea typeface="Comic Sans MS"/>
                <a:cs typeface="Comic Sans MS"/>
                <a:sym typeface="Comic Sans MS"/>
              </a:rPr>
              <a:t>Please complete the evaluation </a:t>
            </a:r>
            <a:r>
              <a:rPr lang="en-GB" sz="3000" dirty="0" smtClean="0">
                <a:latin typeface="Comic Sans MS"/>
                <a:ea typeface="Comic Sans MS"/>
                <a:cs typeface="Comic Sans MS"/>
                <a:sym typeface="Comic Sans MS"/>
              </a:rPr>
              <a:t>form.</a:t>
            </a:r>
            <a:endParaRPr lang="en-GB" sz="3000" dirty="0">
              <a:latin typeface="Comic Sans MS"/>
              <a:ea typeface="Comic Sans MS"/>
              <a:cs typeface="Comic Sans MS"/>
              <a:sym typeface="Comic Sans MS"/>
            </a:endParaRPr>
          </a:p>
        </p:txBody>
      </p:sp>
      <p:pic>
        <p:nvPicPr>
          <p:cNvPr id="243" name="Shape 243"/>
          <p:cNvPicPr preferRelativeResize="0"/>
          <p:nvPr/>
        </p:nvPicPr>
        <p:blipFill>
          <a:blip r:embed="rId3">
            <a:alphaModFix/>
          </a:blip>
          <a:stretch>
            <a:fillRect/>
          </a:stretch>
        </p:blipFill>
        <p:spPr>
          <a:xfrm>
            <a:off x="167474" y="34975"/>
            <a:ext cx="2347526" cy="15718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friendly">
  <a:themeElements>
    <a:clrScheme name="Custom 432">
      <a:dk1>
        <a:srgbClr val="CA0001"/>
      </a:dk1>
      <a:lt1>
        <a:srgbClr val="ECE47C"/>
      </a:lt1>
      <a:dk2>
        <a:srgbClr val="000000"/>
      </a:dk2>
      <a:lt2>
        <a:srgbClr val="FFFFFF"/>
      </a:lt2>
      <a:accent1>
        <a:srgbClr val="E26F01"/>
      </a:accent1>
      <a:accent2>
        <a:srgbClr val="723C75"/>
      </a:accent2>
      <a:accent3>
        <a:srgbClr val="69B19F"/>
      </a:accent3>
      <a:accent4>
        <a:srgbClr val="BC5828"/>
      </a:accent4>
      <a:accent5>
        <a:srgbClr val="800000"/>
      </a:accent5>
      <a:accent6>
        <a:srgbClr val="333333"/>
      </a:accent6>
      <a:hlink>
        <a:srgbClr val="ECE47C"/>
      </a:hlink>
      <a:folHlink>
        <a:srgbClr val="FF51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960</Words>
  <Application>Microsoft Office PowerPoint</Application>
  <PresentationFormat>On-screen Show (16:9)</PresentationFormat>
  <Paragraphs>100</Paragraphs>
  <Slides>26</Slides>
  <Notes>25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Comic Sans MS</vt:lpstr>
      <vt:lpstr>Trebuchet MS</vt:lpstr>
      <vt:lpstr>friendly</vt:lpstr>
      <vt:lpstr>E-safety at Summerside Primary School</vt:lpstr>
      <vt:lpstr>What are your children doing online?</vt:lpstr>
      <vt:lpstr>Watch this and see what the children in this situation think. </vt:lpstr>
      <vt:lpstr>This is how the children reacted!</vt:lpstr>
      <vt:lpstr>Top tips for gaming</vt:lpstr>
      <vt:lpstr>Top tips for gaming </vt:lpstr>
      <vt:lpstr>Top tips for gaming</vt:lpstr>
      <vt:lpstr>PowerPoint Presentation</vt:lpstr>
      <vt:lpstr>These games are suitable for children but they still need supervising!</vt:lpstr>
      <vt:lpstr>Talking to people</vt:lpstr>
      <vt:lpstr>Instant Messaging</vt:lpstr>
      <vt:lpstr>Instant Messaging</vt:lpstr>
      <vt:lpstr>Webcams</vt:lpstr>
      <vt:lpstr>Chat Rooms</vt:lpstr>
      <vt:lpstr>Should my child have an email account?</vt:lpstr>
      <vt:lpstr>Tops Tips</vt:lpstr>
      <vt:lpstr>Tops Tips</vt:lpstr>
      <vt:lpstr>Tops Tips</vt:lpstr>
      <vt:lpstr>Look what could happen and how he was helped!</vt:lpstr>
      <vt:lpstr>Tops Tips</vt:lpstr>
      <vt:lpstr>Report it</vt:lpstr>
      <vt:lpstr>Screen time allowances</vt:lpstr>
      <vt:lpstr>Sleep is needed!</vt:lpstr>
      <vt:lpstr>Being technology literate is important but being awake to learn is also important! </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at Preston Manor Lower School</dc:title>
  <dc:creator>Martine Whitaker</dc:creator>
  <cp:lastModifiedBy>m whitaker</cp:lastModifiedBy>
  <cp:revision>5</cp:revision>
  <dcterms:modified xsi:type="dcterms:W3CDTF">2016-04-22T08:47:14Z</dcterms:modified>
</cp:coreProperties>
</file>